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Bakker" userId="S::s.bakker@noorderpoort.nl::57b18836-ad52-4a85-9f34-74e252a36b01" providerId="AD" clId="Web-{B915771D-8E5A-429B-89D0-4A240D825255}"/>
    <pc:docChg chg="addSld modSld">
      <pc:chgData name="Sandra Bakker" userId="S::s.bakker@noorderpoort.nl::57b18836-ad52-4a85-9f34-74e252a36b01" providerId="AD" clId="Web-{B915771D-8E5A-429B-89D0-4A240D825255}" dt="2019-03-13T10:10:10.697" v="186" actId="20577"/>
      <pc:docMkLst>
        <pc:docMk/>
      </pc:docMkLst>
      <pc:sldChg chg="addSp modSp mod setBg setClrOvrMap">
        <pc:chgData name="Sandra Bakker" userId="S::s.bakker@noorderpoort.nl::57b18836-ad52-4a85-9f34-74e252a36b01" providerId="AD" clId="Web-{B915771D-8E5A-429B-89D0-4A240D825255}" dt="2019-03-13T09:31:12.068" v="14"/>
        <pc:sldMkLst>
          <pc:docMk/>
          <pc:sldMk cId="3351439039" sldId="256"/>
        </pc:sldMkLst>
        <pc:spChg chg="mod">
          <ac:chgData name="Sandra Bakker" userId="S::s.bakker@noorderpoort.nl::57b18836-ad52-4a85-9f34-74e252a36b01" providerId="AD" clId="Web-{B915771D-8E5A-429B-89D0-4A240D825255}" dt="2019-03-13T09:31:12.068" v="14"/>
          <ac:spMkLst>
            <pc:docMk/>
            <pc:sldMk cId="3351439039" sldId="256"/>
            <ac:spMk id="2" creationId="{00000000-0000-0000-0000-000000000000}"/>
          </ac:spMkLst>
        </pc:spChg>
        <pc:spChg chg="mod">
          <ac:chgData name="Sandra Bakker" userId="S::s.bakker@noorderpoort.nl::57b18836-ad52-4a85-9f34-74e252a36b01" providerId="AD" clId="Web-{B915771D-8E5A-429B-89D0-4A240D825255}" dt="2019-03-13T09:31:12.068" v="14"/>
          <ac:spMkLst>
            <pc:docMk/>
            <pc:sldMk cId="3351439039" sldId="256"/>
            <ac:spMk id="3" creationId="{00000000-0000-0000-0000-000000000000}"/>
          </ac:spMkLst>
        </pc:spChg>
        <pc:spChg chg="add">
          <ac:chgData name="Sandra Bakker" userId="S::s.bakker@noorderpoort.nl::57b18836-ad52-4a85-9f34-74e252a36b01" providerId="AD" clId="Web-{B915771D-8E5A-429B-89D0-4A240D825255}" dt="2019-03-13T09:31:12.068" v="14"/>
          <ac:spMkLst>
            <pc:docMk/>
            <pc:sldMk cId="3351439039" sldId="256"/>
            <ac:spMk id="9" creationId="{1DB7C82F-AB7E-4F0C-B829-FA1B9C415180}"/>
          </ac:spMkLst>
        </pc:spChg>
        <pc:picChg chg="add mod">
          <ac:chgData name="Sandra Bakker" userId="S::s.bakker@noorderpoort.nl::57b18836-ad52-4a85-9f34-74e252a36b01" providerId="AD" clId="Web-{B915771D-8E5A-429B-89D0-4A240D825255}" dt="2019-03-13T09:31:12.068" v="14"/>
          <ac:picMkLst>
            <pc:docMk/>
            <pc:sldMk cId="3351439039" sldId="256"/>
            <ac:picMk id="4" creationId="{43D7CC00-0FCE-4A39-9972-65082A833098}"/>
          </ac:picMkLst>
        </pc:picChg>
      </pc:sldChg>
      <pc:sldChg chg="addSp modSp new mod setBg">
        <pc:chgData name="Sandra Bakker" userId="S::s.bakker@noorderpoort.nl::57b18836-ad52-4a85-9f34-74e252a36b01" providerId="AD" clId="Web-{B915771D-8E5A-429B-89D0-4A240D825255}" dt="2019-03-13T09:39:03.756" v="26"/>
        <pc:sldMkLst>
          <pc:docMk/>
          <pc:sldMk cId="3662381144" sldId="257"/>
        </pc:sldMkLst>
        <pc:spChg chg="mod">
          <ac:chgData name="Sandra Bakker" userId="S::s.bakker@noorderpoort.nl::57b18836-ad52-4a85-9f34-74e252a36b01" providerId="AD" clId="Web-{B915771D-8E5A-429B-89D0-4A240D825255}" dt="2019-03-13T09:39:03.756" v="26"/>
          <ac:spMkLst>
            <pc:docMk/>
            <pc:sldMk cId="3662381144" sldId="257"/>
            <ac:spMk id="2" creationId="{34E1F047-E8B5-45BD-8A31-A8BBD0EFE6F9}"/>
          </ac:spMkLst>
        </pc:spChg>
        <pc:spChg chg="mod ord">
          <ac:chgData name="Sandra Bakker" userId="S::s.bakker@noorderpoort.nl::57b18836-ad52-4a85-9f34-74e252a36b01" providerId="AD" clId="Web-{B915771D-8E5A-429B-89D0-4A240D825255}" dt="2019-03-13T09:39:03.756" v="26"/>
          <ac:spMkLst>
            <pc:docMk/>
            <pc:sldMk cId="3662381144" sldId="257"/>
            <ac:spMk id="3" creationId="{24126ACB-8B7D-4B82-84D5-B2CEC874A4E2}"/>
          </ac:spMkLst>
        </pc:spChg>
        <pc:spChg chg="add">
          <ac:chgData name="Sandra Bakker" userId="S::s.bakker@noorderpoort.nl::57b18836-ad52-4a85-9f34-74e252a36b01" providerId="AD" clId="Web-{B915771D-8E5A-429B-89D0-4A240D825255}" dt="2019-03-13T09:39:03.756" v="26"/>
          <ac:spMkLst>
            <pc:docMk/>
            <pc:sldMk cId="3662381144" sldId="257"/>
            <ac:spMk id="9" creationId="{C607803A-4E99-444E-94F7-8785CDDF5849}"/>
          </ac:spMkLst>
        </pc:spChg>
        <pc:spChg chg="add">
          <ac:chgData name="Sandra Bakker" userId="S::s.bakker@noorderpoort.nl::57b18836-ad52-4a85-9f34-74e252a36b01" providerId="AD" clId="Web-{B915771D-8E5A-429B-89D0-4A240D825255}" dt="2019-03-13T09:39:03.756" v="26"/>
          <ac:spMkLst>
            <pc:docMk/>
            <pc:sldMk cId="3662381144" sldId="257"/>
            <ac:spMk id="11" creationId="{2989BE6A-C309-418E-8ADD-1616A980570D}"/>
          </ac:spMkLst>
        </pc:spChg>
        <pc:picChg chg="add mod">
          <ac:chgData name="Sandra Bakker" userId="S::s.bakker@noorderpoort.nl::57b18836-ad52-4a85-9f34-74e252a36b01" providerId="AD" clId="Web-{B915771D-8E5A-429B-89D0-4A240D825255}" dt="2019-03-13T09:39:03.756" v="26"/>
          <ac:picMkLst>
            <pc:docMk/>
            <pc:sldMk cId="3662381144" sldId="257"/>
            <ac:picMk id="4" creationId="{B132CCF5-EA29-408A-A4AA-B965CDD055A5}"/>
          </ac:picMkLst>
        </pc:picChg>
      </pc:sldChg>
      <pc:sldChg chg="modSp new">
        <pc:chgData name="Sandra Bakker" userId="S::s.bakker@noorderpoort.nl::57b18836-ad52-4a85-9f34-74e252a36b01" providerId="AD" clId="Web-{B915771D-8E5A-429B-89D0-4A240D825255}" dt="2019-03-13T09:40:32.616" v="52" actId="20577"/>
        <pc:sldMkLst>
          <pc:docMk/>
          <pc:sldMk cId="1505413595" sldId="258"/>
        </pc:sldMkLst>
        <pc:spChg chg="mod">
          <ac:chgData name="Sandra Bakker" userId="S::s.bakker@noorderpoort.nl::57b18836-ad52-4a85-9f34-74e252a36b01" providerId="AD" clId="Web-{B915771D-8E5A-429B-89D0-4A240D825255}" dt="2019-03-13T09:40:32.616" v="52" actId="20577"/>
          <ac:spMkLst>
            <pc:docMk/>
            <pc:sldMk cId="1505413595" sldId="258"/>
            <ac:spMk id="2" creationId="{7C6A57AA-67A9-4F3A-91E7-BB325CBBAA8F}"/>
          </ac:spMkLst>
        </pc:spChg>
        <pc:spChg chg="mod">
          <ac:chgData name="Sandra Bakker" userId="S::s.bakker@noorderpoort.nl::57b18836-ad52-4a85-9f34-74e252a36b01" providerId="AD" clId="Web-{B915771D-8E5A-429B-89D0-4A240D825255}" dt="2019-03-13T09:40:17.631" v="34" actId="20577"/>
          <ac:spMkLst>
            <pc:docMk/>
            <pc:sldMk cId="1505413595" sldId="258"/>
            <ac:spMk id="3" creationId="{1D48DF80-6C81-4123-97FA-D97D958F742D}"/>
          </ac:spMkLst>
        </pc:spChg>
      </pc:sldChg>
      <pc:sldChg chg="addSp delSp modSp new mod setBg">
        <pc:chgData name="Sandra Bakker" userId="S::s.bakker@noorderpoort.nl::57b18836-ad52-4a85-9f34-74e252a36b01" providerId="AD" clId="Web-{B915771D-8E5A-429B-89D0-4A240D825255}" dt="2019-03-13T09:43:13.428" v="108"/>
        <pc:sldMkLst>
          <pc:docMk/>
          <pc:sldMk cId="712443981" sldId="259"/>
        </pc:sldMkLst>
        <pc:spChg chg="mod">
          <ac:chgData name="Sandra Bakker" userId="S::s.bakker@noorderpoort.nl::57b18836-ad52-4a85-9f34-74e252a36b01" providerId="AD" clId="Web-{B915771D-8E5A-429B-89D0-4A240D825255}" dt="2019-03-13T09:43:13.428" v="108"/>
          <ac:spMkLst>
            <pc:docMk/>
            <pc:sldMk cId="712443981" sldId="259"/>
            <ac:spMk id="2" creationId="{C663A902-61A3-4366-AD8F-BA948E73E689}"/>
          </ac:spMkLst>
        </pc:spChg>
        <pc:spChg chg="mod ord">
          <ac:chgData name="Sandra Bakker" userId="S::s.bakker@noorderpoort.nl::57b18836-ad52-4a85-9f34-74e252a36b01" providerId="AD" clId="Web-{B915771D-8E5A-429B-89D0-4A240D825255}" dt="2019-03-13T09:43:13.428" v="108"/>
          <ac:spMkLst>
            <pc:docMk/>
            <pc:sldMk cId="712443981" sldId="259"/>
            <ac:spMk id="3" creationId="{5C523295-FB18-4456-A145-1F2D6670923F}"/>
          </ac:spMkLst>
        </pc:spChg>
        <pc:spChg chg="add">
          <ac:chgData name="Sandra Bakker" userId="S::s.bakker@noorderpoort.nl::57b18836-ad52-4a85-9f34-74e252a36b01" providerId="AD" clId="Web-{B915771D-8E5A-429B-89D0-4A240D825255}" dt="2019-03-13T09:43:13.428" v="108"/>
          <ac:spMkLst>
            <pc:docMk/>
            <pc:sldMk cId="712443981" sldId="259"/>
            <ac:spMk id="6" creationId="{4038CB10-1F5C-4D54-9DF7-12586DE5B007}"/>
          </ac:spMkLst>
        </pc:spChg>
        <pc:spChg chg="add">
          <ac:chgData name="Sandra Bakker" userId="S::s.bakker@noorderpoort.nl::57b18836-ad52-4a85-9f34-74e252a36b01" providerId="AD" clId="Web-{B915771D-8E5A-429B-89D0-4A240D825255}" dt="2019-03-13T09:43:13.428" v="108"/>
          <ac:spMkLst>
            <pc:docMk/>
            <pc:sldMk cId="712443981" sldId="259"/>
            <ac:spMk id="7" creationId="{73ED6512-6858-4552-B699-9A97FE9A4EA2}"/>
          </ac:spMkLst>
        </pc:spChg>
        <pc:spChg chg="add del">
          <ac:chgData name="Sandra Bakker" userId="S::s.bakker@noorderpoort.nl::57b18836-ad52-4a85-9f34-74e252a36b01" providerId="AD" clId="Web-{B915771D-8E5A-429B-89D0-4A240D825255}" dt="2019-03-13T09:43:13.350" v="107"/>
          <ac:spMkLst>
            <pc:docMk/>
            <pc:sldMk cId="712443981" sldId="259"/>
            <ac:spMk id="9" creationId="{3CD9DF72-87A3-404E-A828-84CBF11A8303}"/>
          </ac:spMkLst>
        </pc:spChg>
        <pc:picChg chg="add mod ord">
          <ac:chgData name="Sandra Bakker" userId="S::s.bakker@noorderpoort.nl::57b18836-ad52-4a85-9f34-74e252a36b01" providerId="AD" clId="Web-{B915771D-8E5A-429B-89D0-4A240D825255}" dt="2019-03-13T09:43:13.428" v="108"/>
          <ac:picMkLst>
            <pc:docMk/>
            <pc:sldMk cId="712443981" sldId="259"/>
            <ac:picMk id="4" creationId="{5D76744D-527C-405B-9D18-FB49A4EB9508}"/>
          </ac:picMkLst>
        </pc:picChg>
        <pc:cxnChg chg="add del">
          <ac:chgData name="Sandra Bakker" userId="S::s.bakker@noorderpoort.nl::57b18836-ad52-4a85-9f34-74e252a36b01" providerId="AD" clId="Web-{B915771D-8E5A-429B-89D0-4A240D825255}" dt="2019-03-13T09:43:13.350" v="107"/>
          <ac:cxnSpMkLst>
            <pc:docMk/>
            <pc:sldMk cId="712443981" sldId="259"/>
            <ac:cxnSpMk id="11" creationId="{20E3A342-4D61-4E3F-AF90-1AB42AEB96CC}"/>
          </ac:cxnSpMkLst>
        </pc:cxnChg>
      </pc:sldChg>
      <pc:sldChg chg="delSp modSp new">
        <pc:chgData name="Sandra Bakker" userId="S::s.bakker@noorderpoort.nl::57b18836-ad52-4a85-9f34-74e252a36b01" providerId="AD" clId="Web-{B915771D-8E5A-429B-89D0-4A240D825255}" dt="2019-03-13T10:10:10.697" v="186" actId="20577"/>
        <pc:sldMkLst>
          <pc:docMk/>
          <pc:sldMk cId="1687760451" sldId="260"/>
        </pc:sldMkLst>
        <pc:spChg chg="del">
          <ac:chgData name="Sandra Bakker" userId="S::s.bakker@noorderpoort.nl::57b18836-ad52-4a85-9f34-74e252a36b01" providerId="AD" clId="Web-{B915771D-8E5A-429B-89D0-4A240D825255}" dt="2019-03-13T10:07:10.587" v="173"/>
          <ac:spMkLst>
            <pc:docMk/>
            <pc:sldMk cId="1687760451" sldId="260"/>
            <ac:spMk id="2" creationId="{32554D3B-069D-481E-AD36-844462695DA0}"/>
          </ac:spMkLst>
        </pc:spChg>
        <pc:spChg chg="mod">
          <ac:chgData name="Sandra Bakker" userId="S::s.bakker@noorderpoort.nl::57b18836-ad52-4a85-9f34-74e252a36b01" providerId="AD" clId="Web-{B915771D-8E5A-429B-89D0-4A240D825255}" dt="2019-03-13T10:10:10.697" v="186" actId="20577"/>
          <ac:spMkLst>
            <pc:docMk/>
            <pc:sldMk cId="1687760451" sldId="260"/>
            <ac:spMk id="3" creationId="{F48BDAAE-CEA4-45F0-866E-69E127EE103B}"/>
          </ac:spMkLst>
        </pc:spChg>
      </pc:sldChg>
      <pc:sldChg chg="addSp delSp modSp new mod setBg">
        <pc:chgData name="Sandra Bakker" userId="S::s.bakker@noorderpoort.nl::57b18836-ad52-4a85-9f34-74e252a36b01" providerId="AD" clId="Web-{B915771D-8E5A-429B-89D0-4A240D825255}" dt="2019-03-13T09:47:14.882" v="136" actId="1076"/>
        <pc:sldMkLst>
          <pc:docMk/>
          <pc:sldMk cId="2773671055" sldId="261"/>
        </pc:sldMkLst>
        <pc:spChg chg="mod">
          <ac:chgData name="Sandra Bakker" userId="S::s.bakker@noorderpoort.nl::57b18836-ad52-4a85-9f34-74e252a36b01" providerId="AD" clId="Web-{B915771D-8E5A-429B-89D0-4A240D825255}" dt="2019-03-13T09:46:53.445" v="133"/>
          <ac:spMkLst>
            <pc:docMk/>
            <pc:sldMk cId="2773671055" sldId="261"/>
            <ac:spMk id="2" creationId="{6AC79A39-C475-40C3-AF23-2E537FED0556}"/>
          </ac:spMkLst>
        </pc:spChg>
        <pc:spChg chg="del">
          <ac:chgData name="Sandra Bakker" userId="S::s.bakker@noorderpoort.nl::57b18836-ad52-4a85-9f34-74e252a36b01" providerId="AD" clId="Web-{B915771D-8E5A-429B-89D0-4A240D825255}" dt="2019-03-13T09:45:38.507" v="120"/>
          <ac:spMkLst>
            <pc:docMk/>
            <pc:sldMk cId="2773671055" sldId="261"/>
            <ac:spMk id="3" creationId="{A907331F-3F86-45F0-A5B8-9FB904261D55}"/>
          </ac:spMkLst>
        </pc:spChg>
        <pc:spChg chg="add del mod">
          <ac:chgData name="Sandra Bakker" userId="S::s.bakker@noorderpoort.nl::57b18836-ad52-4a85-9f34-74e252a36b01" providerId="AD" clId="Web-{B915771D-8E5A-429B-89D0-4A240D825255}" dt="2019-03-13T09:46:34.679" v="132"/>
          <ac:spMkLst>
            <pc:docMk/>
            <pc:sldMk cId="2773671055" sldId="261"/>
            <ac:spMk id="7" creationId="{41C9AD58-8DC6-4FE2-A3BF-2327A13BD32A}"/>
          </ac:spMkLst>
        </pc:spChg>
        <pc:spChg chg="add">
          <ac:chgData name="Sandra Bakker" userId="S::s.bakker@noorderpoort.nl::57b18836-ad52-4a85-9f34-74e252a36b01" providerId="AD" clId="Web-{B915771D-8E5A-429B-89D0-4A240D825255}" dt="2019-03-13T09:46:53.445" v="133"/>
          <ac:spMkLst>
            <pc:docMk/>
            <pc:sldMk cId="2773671055" sldId="261"/>
            <ac:spMk id="13" creationId="{AB45A142-4255-493C-8284-5D566C121B10}"/>
          </ac:spMkLst>
        </pc:spChg>
        <pc:picChg chg="add del mod ord">
          <ac:chgData name="Sandra Bakker" userId="S::s.bakker@noorderpoort.nl::57b18836-ad52-4a85-9f34-74e252a36b01" providerId="AD" clId="Web-{B915771D-8E5A-429B-89D0-4A240D825255}" dt="2019-03-13T09:46:23.538" v="131"/>
          <ac:picMkLst>
            <pc:docMk/>
            <pc:sldMk cId="2773671055" sldId="261"/>
            <ac:picMk id="4" creationId="{979168ED-4676-40C0-B82B-112FB388019B}"/>
          </ac:picMkLst>
        </pc:picChg>
        <pc:picChg chg="add mod ord">
          <ac:chgData name="Sandra Bakker" userId="S::s.bakker@noorderpoort.nl::57b18836-ad52-4a85-9f34-74e252a36b01" providerId="AD" clId="Web-{B915771D-8E5A-429B-89D0-4A240D825255}" dt="2019-03-13T09:47:14.882" v="136" actId="1076"/>
          <ac:picMkLst>
            <pc:docMk/>
            <pc:sldMk cId="2773671055" sldId="261"/>
            <ac:picMk id="8" creationId="{C1CF6A32-390A-42AE-B9ED-23E656FF142F}"/>
          </ac:picMkLst>
        </pc:picChg>
        <pc:cxnChg chg="add">
          <ac:chgData name="Sandra Bakker" userId="S::s.bakker@noorderpoort.nl::57b18836-ad52-4a85-9f34-74e252a36b01" providerId="AD" clId="Web-{B915771D-8E5A-429B-89D0-4A240D825255}" dt="2019-03-13T09:46:53.445" v="133"/>
          <ac:cxnSpMkLst>
            <pc:docMk/>
            <pc:sldMk cId="2773671055" sldId="261"/>
            <ac:cxnSpMk id="15" creationId="{38FB9660-F42F-4313-BBC4-47C007FE484C}"/>
          </ac:cxnSpMkLst>
        </pc:cxnChg>
      </pc:sldChg>
      <pc:sldChg chg="addSp delSp modSp new">
        <pc:chgData name="Sandra Bakker" userId="S::s.bakker@noorderpoort.nl::57b18836-ad52-4a85-9f34-74e252a36b01" providerId="AD" clId="Web-{B915771D-8E5A-429B-89D0-4A240D825255}" dt="2019-03-13T09:48:17.538" v="142" actId="1076"/>
        <pc:sldMkLst>
          <pc:docMk/>
          <pc:sldMk cId="1332551990" sldId="262"/>
        </pc:sldMkLst>
        <pc:spChg chg="del">
          <ac:chgData name="Sandra Bakker" userId="S::s.bakker@noorderpoort.nl::57b18836-ad52-4a85-9f34-74e252a36b01" providerId="AD" clId="Web-{B915771D-8E5A-429B-89D0-4A240D825255}" dt="2019-03-13T09:48:06.570" v="138"/>
          <ac:spMkLst>
            <pc:docMk/>
            <pc:sldMk cId="1332551990" sldId="262"/>
            <ac:spMk id="3" creationId="{E9DAEE31-872D-4AA5-826A-FA3CED02A9AC}"/>
          </ac:spMkLst>
        </pc:spChg>
        <pc:picChg chg="add mod ord">
          <ac:chgData name="Sandra Bakker" userId="S::s.bakker@noorderpoort.nl::57b18836-ad52-4a85-9f34-74e252a36b01" providerId="AD" clId="Web-{B915771D-8E5A-429B-89D0-4A240D825255}" dt="2019-03-13T09:48:17.538" v="142" actId="1076"/>
          <ac:picMkLst>
            <pc:docMk/>
            <pc:sldMk cId="1332551990" sldId="262"/>
            <ac:picMk id="4" creationId="{F91FEC3C-E256-47B4-B7DD-90F6DE7F30C5}"/>
          </ac:picMkLst>
        </pc:picChg>
      </pc:sldChg>
      <pc:sldChg chg="addSp delSp modSp new mod setBg">
        <pc:chgData name="Sandra Bakker" userId="S::s.bakker@noorderpoort.nl::57b18836-ad52-4a85-9f34-74e252a36b01" providerId="AD" clId="Web-{B915771D-8E5A-429B-89D0-4A240D825255}" dt="2019-03-13T09:54:52.008" v="149"/>
        <pc:sldMkLst>
          <pc:docMk/>
          <pc:sldMk cId="4126297031" sldId="263"/>
        </pc:sldMkLst>
        <pc:spChg chg="del">
          <ac:chgData name="Sandra Bakker" userId="S::s.bakker@noorderpoort.nl::57b18836-ad52-4a85-9f34-74e252a36b01" providerId="AD" clId="Web-{B915771D-8E5A-429B-89D0-4A240D825255}" dt="2019-03-13T09:53:45.523" v="146"/>
          <ac:spMkLst>
            <pc:docMk/>
            <pc:sldMk cId="4126297031" sldId="263"/>
            <ac:spMk id="2" creationId="{7360BB37-F7B6-484F-800C-C8E24B233122}"/>
          </ac:spMkLst>
        </pc:spChg>
        <pc:spChg chg="del">
          <ac:chgData name="Sandra Bakker" userId="S::s.bakker@noorderpoort.nl::57b18836-ad52-4a85-9f34-74e252a36b01" providerId="AD" clId="Web-{B915771D-8E5A-429B-89D0-4A240D825255}" dt="2019-03-13T09:53:38.617" v="144"/>
          <ac:spMkLst>
            <pc:docMk/>
            <pc:sldMk cId="4126297031" sldId="263"/>
            <ac:spMk id="3" creationId="{5CB9B845-2065-4E71-968D-2476B463A72A}"/>
          </ac:spMkLst>
        </pc:spChg>
        <pc:spChg chg="add del mod">
          <ac:chgData name="Sandra Bakker" userId="S::s.bakker@noorderpoort.nl::57b18836-ad52-4a85-9f34-74e252a36b01" providerId="AD" clId="Web-{B915771D-8E5A-429B-89D0-4A240D825255}" dt="2019-03-13T09:54:47.664" v="148"/>
          <ac:spMkLst>
            <pc:docMk/>
            <pc:sldMk cId="4126297031" sldId="263"/>
            <ac:spMk id="7" creationId="{4A9557BE-DE9C-4354-8147-C11434F42A64}"/>
          </ac:spMkLst>
        </pc:spChg>
        <pc:spChg chg="add del">
          <ac:chgData name="Sandra Bakker" userId="S::s.bakker@noorderpoort.nl::57b18836-ad52-4a85-9f34-74e252a36b01" providerId="AD" clId="Web-{B915771D-8E5A-429B-89D0-4A240D825255}" dt="2019-03-13T09:54:52.008" v="149"/>
          <ac:spMkLst>
            <pc:docMk/>
            <pc:sldMk cId="4126297031" sldId="263"/>
            <ac:spMk id="9" creationId="{32BC26D8-82FB-445E-AA49-62A77D7C1EE0}"/>
          </ac:spMkLst>
        </pc:spChg>
        <pc:spChg chg="add del">
          <ac:chgData name="Sandra Bakker" userId="S::s.bakker@noorderpoort.nl::57b18836-ad52-4a85-9f34-74e252a36b01" providerId="AD" clId="Web-{B915771D-8E5A-429B-89D0-4A240D825255}" dt="2019-03-13T09:54:52.008" v="149"/>
          <ac:spMkLst>
            <pc:docMk/>
            <pc:sldMk cId="4126297031" sldId="263"/>
            <ac:spMk id="11" creationId="{CB44330D-EA18-4254-AA95-EB49948539B8}"/>
          </ac:spMkLst>
        </pc:spChg>
        <pc:spChg chg="add">
          <ac:chgData name="Sandra Bakker" userId="S::s.bakker@noorderpoort.nl::57b18836-ad52-4a85-9f34-74e252a36b01" providerId="AD" clId="Web-{B915771D-8E5A-429B-89D0-4A240D825255}" dt="2019-03-13T09:54:52.008" v="149"/>
          <ac:spMkLst>
            <pc:docMk/>
            <pc:sldMk cId="4126297031" sldId="263"/>
            <ac:spMk id="16" creationId="{32BC26D8-82FB-445E-AA49-62A77D7C1EE0}"/>
          </ac:spMkLst>
        </pc:spChg>
        <pc:spChg chg="add">
          <ac:chgData name="Sandra Bakker" userId="S::s.bakker@noorderpoort.nl::57b18836-ad52-4a85-9f34-74e252a36b01" providerId="AD" clId="Web-{B915771D-8E5A-429B-89D0-4A240D825255}" dt="2019-03-13T09:54:52.008" v="149"/>
          <ac:spMkLst>
            <pc:docMk/>
            <pc:sldMk cId="4126297031" sldId="263"/>
            <ac:spMk id="18" creationId="{CB44330D-EA18-4254-AA95-EB49948539B8}"/>
          </ac:spMkLst>
        </pc:spChg>
        <pc:picChg chg="add del mod ord">
          <ac:chgData name="Sandra Bakker" userId="S::s.bakker@noorderpoort.nl::57b18836-ad52-4a85-9f34-74e252a36b01" providerId="AD" clId="Web-{B915771D-8E5A-429B-89D0-4A240D825255}" dt="2019-03-13T09:54:34.976" v="147"/>
          <ac:picMkLst>
            <pc:docMk/>
            <pc:sldMk cId="4126297031" sldId="263"/>
            <ac:picMk id="4" creationId="{178CD21B-9ECF-47EC-B1C6-870A210A2A2C}"/>
          </ac:picMkLst>
        </pc:picChg>
        <pc:picChg chg="add mod ord">
          <ac:chgData name="Sandra Bakker" userId="S::s.bakker@noorderpoort.nl::57b18836-ad52-4a85-9f34-74e252a36b01" providerId="AD" clId="Web-{B915771D-8E5A-429B-89D0-4A240D825255}" dt="2019-03-13T09:54:52.008" v="149"/>
          <ac:picMkLst>
            <pc:docMk/>
            <pc:sldMk cId="4126297031" sldId="263"/>
            <ac:picMk id="8" creationId="{F071613D-C271-466C-AB2A-D42A11D5E681}"/>
          </ac:picMkLst>
        </pc:picChg>
      </pc:sldChg>
      <pc:sldChg chg="addSp delSp modSp new">
        <pc:chgData name="Sandra Bakker" userId="S::s.bakker@noorderpoort.nl::57b18836-ad52-4a85-9f34-74e252a36b01" providerId="AD" clId="Web-{B915771D-8E5A-429B-89D0-4A240D825255}" dt="2019-03-13T10:02:30.852" v="151"/>
        <pc:sldMkLst>
          <pc:docMk/>
          <pc:sldMk cId="3959457802" sldId="264"/>
        </pc:sldMkLst>
        <pc:spChg chg="del">
          <ac:chgData name="Sandra Bakker" userId="S::s.bakker@noorderpoort.nl::57b18836-ad52-4a85-9f34-74e252a36b01" providerId="AD" clId="Web-{B915771D-8E5A-429B-89D0-4A240D825255}" dt="2019-03-13T10:02:30.852" v="151"/>
          <ac:spMkLst>
            <pc:docMk/>
            <pc:sldMk cId="3959457802" sldId="264"/>
            <ac:spMk id="3" creationId="{87F4760B-A6FC-4D76-AFF5-EB2B16234026}"/>
          </ac:spMkLst>
        </pc:spChg>
        <pc:picChg chg="add mod ord">
          <ac:chgData name="Sandra Bakker" userId="S::s.bakker@noorderpoort.nl::57b18836-ad52-4a85-9f34-74e252a36b01" providerId="AD" clId="Web-{B915771D-8E5A-429B-89D0-4A240D825255}" dt="2019-03-13T10:02:30.852" v="151"/>
          <ac:picMkLst>
            <pc:docMk/>
            <pc:sldMk cId="3959457802" sldId="264"/>
            <ac:picMk id="4" creationId="{1BD19FE4-26DD-49B8-84E9-D3CF34AA1F48}"/>
          </ac:picMkLst>
        </pc:picChg>
      </pc:sldChg>
      <pc:sldChg chg="addSp delSp modSp new mod setBg">
        <pc:chgData name="Sandra Bakker" userId="S::s.bakker@noorderpoort.nl::57b18836-ad52-4a85-9f34-74e252a36b01" providerId="AD" clId="Web-{B915771D-8E5A-429B-89D0-4A240D825255}" dt="2019-03-13T10:06:40.353" v="171" actId="20577"/>
        <pc:sldMkLst>
          <pc:docMk/>
          <pc:sldMk cId="333675845" sldId="265"/>
        </pc:sldMkLst>
        <pc:spChg chg="del mod">
          <ac:chgData name="Sandra Bakker" userId="S::s.bakker@noorderpoort.nl::57b18836-ad52-4a85-9f34-74e252a36b01" providerId="AD" clId="Web-{B915771D-8E5A-429B-89D0-4A240D825255}" dt="2019-03-13T10:06:15.525" v="163"/>
          <ac:spMkLst>
            <pc:docMk/>
            <pc:sldMk cId="333675845" sldId="265"/>
            <ac:spMk id="2" creationId="{FFB25B7A-BF92-4FBE-8522-293A583B3456}"/>
          </ac:spMkLst>
        </pc:spChg>
        <pc:spChg chg="mod">
          <ac:chgData name="Sandra Bakker" userId="S::s.bakker@noorderpoort.nl::57b18836-ad52-4a85-9f34-74e252a36b01" providerId="AD" clId="Web-{B915771D-8E5A-429B-89D0-4A240D825255}" dt="2019-03-13T10:06:40.353" v="171" actId="20577"/>
          <ac:spMkLst>
            <pc:docMk/>
            <pc:sldMk cId="333675845" sldId="265"/>
            <ac:spMk id="3" creationId="{F5162AE4-3204-4D58-AAC4-89FDBCCB1617}"/>
          </ac:spMkLst>
        </pc:spChg>
        <pc:spChg chg="add">
          <ac:chgData name="Sandra Bakker" userId="S::s.bakker@noorderpoort.nl::57b18836-ad52-4a85-9f34-74e252a36b01" providerId="AD" clId="Web-{B915771D-8E5A-429B-89D0-4A240D825255}" dt="2019-03-13T10:05:53.790" v="162"/>
          <ac:spMkLst>
            <pc:docMk/>
            <pc:sldMk cId="333675845" sldId="265"/>
            <ac:spMk id="9" creationId="{2B1D4F77-A17C-43D7-B7FA-545148E4E93D}"/>
          </ac:spMkLst>
        </pc:spChg>
        <pc:picChg chg="add mod ord">
          <ac:chgData name="Sandra Bakker" userId="S::s.bakker@noorderpoort.nl::57b18836-ad52-4a85-9f34-74e252a36b01" providerId="AD" clId="Web-{B915771D-8E5A-429B-89D0-4A240D825255}" dt="2019-03-13T10:06:20.759" v="164" actId="1076"/>
          <ac:picMkLst>
            <pc:docMk/>
            <pc:sldMk cId="333675845" sldId="265"/>
            <ac:picMk id="4" creationId="{33B7341B-4A41-4616-B402-0FEF11070F7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13.03.2019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13.03.2019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13.03.2019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13.03.2019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13.03.2019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13.03.2019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13.03.2019</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13.03.2019</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13.03.2019</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13.03.2019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13.03.2019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13.03.2019</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M1CHPnZfFm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46628" y="1783959"/>
            <a:ext cx="4645250" cy="2889114"/>
          </a:xfrm>
        </p:spPr>
        <p:txBody>
          <a:bodyPr anchor="b">
            <a:normAutofit/>
          </a:bodyPr>
          <a:lstStyle/>
          <a:p>
            <a:pPr algn="l"/>
            <a:r>
              <a:rPr lang="de-DE" dirty="0" err="1">
                <a:cs typeface="Calibri Light"/>
              </a:rPr>
              <a:t>Overtuigingen</a:t>
            </a:r>
            <a:endParaRPr lang="de-DE" err="1"/>
          </a:p>
        </p:txBody>
      </p:sp>
      <p:sp>
        <p:nvSpPr>
          <p:cNvPr id="3" name="Ondertitel 2"/>
          <p:cNvSpPr>
            <a:spLocks noGrp="1"/>
          </p:cNvSpPr>
          <p:nvPr>
            <p:ph type="subTitle" idx="1"/>
          </p:nvPr>
        </p:nvSpPr>
        <p:spPr>
          <a:xfrm>
            <a:off x="6746627" y="4750893"/>
            <a:ext cx="4645250" cy="1147863"/>
          </a:xfrm>
        </p:spPr>
        <p:txBody>
          <a:bodyPr anchor="t">
            <a:normAutofit/>
          </a:bodyPr>
          <a:lstStyle/>
          <a:p>
            <a:pPr algn="l"/>
            <a:endParaRPr lang="de-DE" sz="2000"/>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4">
            <a:extLst>
              <a:ext uri="{FF2B5EF4-FFF2-40B4-BE49-F238E27FC236}">
                <a16:creationId xmlns:a16="http://schemas.microsoft.com/office/drawing/2014/main" id="{43D7CC00-0FCE-4A39-9972-65082A833098}"/>
              </a:ext>
            </a:extLst>
          </p:cNvPr>
          <p:cNvPicPr>
            <a:picLocks noChangeAspect="1"/>
          </p:cNvPicPr>
          <p:nvPr/>
        </p:nvPicPr>
        <p:blipFill rotWithShape="1">
          <a:blip r:embed="rId2"/>
          <a:srcRect l="29648" r="3373"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514390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descr="Afbeelding met olifant, buiten, boom, dier&#10;&#10;Beschrijving is gegenereerd met zeer hoge betrouwbaarheid">
            <a:extLst>
              <a:ext uri="{FF2B5EF4-FFF2-40B4-BE49-F238E27FC236}">
                <a16:creationId xmlns:a16="http://schemas.microsoft.com/office/drawing/2014/main" id="{33B7341B-4A41-4616-B402-0FEF11070F78}"/>
              </a:ext>
            </a:extLst>
          </p:cNvPr>
          <p:cNvPicPr>
            <a:picLocks noChangeAspect="1"/>
          </p:cNvPicPr>
          <p:nvPr/>
        </p:nvPicPr>
        <p:blipFill rotWithShape="1">
          <a:blip r:embed="rId2"/>
          <a:srcRect t="20303" b="192"/>
          <a:stretch/>
        </p:blipFill>
        <p:spPr>
          <a:xfrm>
            <a:off x="172548"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5162AE4-3204-4D58-AAC4-89FDBCCB1617}"/>
              </a:ext>
            </a:extLst>
          </p:cNvPr>
          <p:cNvSpPr>
            <a:spLocks noGrp="1"/>
          </p:cNvSpPr>
          <p:nvPr>
            <p:ph idx="1"/>
          </p:nvPr>
        </p:nvSpPr>
        <p:spPr>
          <a:xfrm>
            <a:off x="522223" y="1388518"/>
            <a:ext cx="3764826" cy="3773010"/>
          </a:xfrm>
        </p:spPr>
        <p:txBody>
          <a:bodyPr vert="horz" lIns="91440" tIns="45720" rIns="91440" bIns="45720" rtlCol="0" anchor="t">
            <a:normAutofit fontScale="85000" lnSpcReduction="20000"/>
          </a:bodyPr>
          <a:lstStyle/>
          <a:p>
            <a:pPr marL="0" indent="0" algn="ctr">
              <a:buNone/>
            </a:pPr>
            <a:r>
              <a:rPr lang="nl-NL" sz="3600" dirty="0">
                <a:cs typeface="Calibri"/>
              </a:rPr>
              <a:t>Het is verbazend hoe je soms jezelf kunt beperken als het gaat om het ontwikkelen van je eigen talenten. En omgekeerd, soms heb je juist het gevoel dat je ergens heel goed in bent en maak je daar ook enorme slagen in. </a:t>
            </a:r>
          </a:p>
        </p:txBody>
      </p:sp>
    </p:spTree>
    <p:extLst>
      <p:ext uri="{BB962C8B-B14F-4D97-AF65-F5344CB8AC3E}">
        <p14:creationId xmlns:p14="http://schemas.microsoft.com/office/powerpoint/2010/main" val="33367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1F047-E8B5-45BD-8A31-A8BBD0EFE6F9}"/>
              </a:ext>
            </a:extLst>
          </p:cNvPr>
          <p:cNvSpPr>
            <a:spLocks noGrp="1"/>
          </p:cNvSpPr>
          <p:nvPr>
            <p:ph type="title"/>
          </p:nvPr>
        </p:nvSpPr>
        <p:spPr>
          <a:xfrm>
            <a:off x="1514292" y="513612"/>
            <a:ext cx="9894133" cy="1031216"/>
          </a:xfrm>
        </p:spPr>
        <p:txBody>
          <a:bodyPr anchor="b">
            <a:normAutofit/>
          </a:bodyPr>
          <a:lstStyle/>
          <a:p>
            <a:endParaRPr lang="nl-NL"/>
          </a:p>
        </p:txBody>
      </p:sp>
      <p:pic>
        <p:nvPicPr>
          <p:cNvPr id="4" name="Afbeelding 4" descr="Afbeelding met tekst, kaart&#10;&#10;Beschrijving is gegenereerd met zeer hoge betrouwbaarheid">
            <a:extLst>
              <a:ext uri="{FF2B5EF4-FFF2-40B4-BE49-F238E27FC236}">
                <a16:creationId xmlns:a16="http://schemas.microsoft.com/office/drawing/2014/main" id="{B132CCF5-EA29-408A-A4AA-B965CDD055A5}"/>
              </a:ext>
            </a:extLst>
          </p:cNvPr>
          <p:cNvPicPr>
            <a:picLocks noChangeAspect="1"/>
          </p:cNvPicPr>
          <p:nvPr/>
        </p:nvPicPr>
        <p:blipFill>
          <a:blip r:embed="rId2"/>
          <a:stretch>
            <a:fillRect/>
          </a:stretch>
        </p:blipFill>
        <p:spPr>
          <a:xfrm>
            <a:off x="1835749" y="2589086"/>
            <a:ext cx="4426470" cy="2755478"/>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4126ACB-8B7D-4B82-84D5-B2CEC874A4E2}"/>
              </a:ext>
            </a:extLst>
          </p:cNvPr>
          <p:cNvSpPr>
            <a:spLocks noGrp="1"/>
          </p:cNvSpPr>
          <p:nvPr>
            <p:ph idx="1"/>
          </p:nvPr>
        </p:nvSpPr>
        <p:spPr>
          <a:xfrm>
            <a:off x="7781373" y="2279151"/>
            <a:ext cx="3627063" cy="3387145"/>
          </a:xfrm>
        </p:spPr>
        <p:txBody>
          <a:bodyPr vert="horz" lIns="91440" tIns="45720" rIns="91440" bIns="45720" rtlCol="0" anchor="ctr">
            <a:normAutofit/>
          </a:bodyPr>
          <a:lstStyle/>
          <a:p>
            <a:pPr marL="0" indent="0">
              <a:buNone/>
            </a:pPr>
            <a:r>
              <a:rPr lang="nl-NL" sz="2400">
                <a:cs typeface="Calibri"/>
              </a:rPr>
              <a:t>Onze overtuigingen hebben een sterke invloed op ons gedrag. Ze motiveren ons en geven vorm aan wat we doen. Ze geven een betekenis aan de wereld om ons heen. </a:t>
            </a:r>
            <a:endParaRPr lang="nl-NL" sz="2400"/>
          </a:p>
        </p:txBody>
      </p:sp>
    </p:spTree>
    <p:extLst>
      <p:ext uri="{BB962C8B-B14F-4D97-AF65-F5344CB8AC3E}">
        <p14:creationId xmlns:p14="http://schemas.microsoft.com/office/powerpoint/2010/main" val="366238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A57AA-67A9-4F3A-91E7-BB325CBBAA8F}"/>
              </a:ext>
            </a:extLst>
          </p:cNvPr>
          <p:cNvSpPr>
            <a:spLocks noGrp="1"/>
          </p:cNvSpPr>
          <p:nvPr>
            <p:ph type="title"/>
          </p:nvPr>
        </p:nvSpPr>
        <p:spPr/>
        <p:txBody>
          <a:bodyPr/>
          <a:lstStyle/>
          <a:p>
            <a:pPr algn="ctr"/>
            <a:r>
              <a:rPr lang="nl-NL" dirty="0">
                <a:cs typeface="Calibri Light"/>
              </a:rPr>
              <a:t>Placebo- effect</a:t>
            </a:r>
          </a:p>
        </p:txBody>
      </p:sp>
      <p:sp>
        <p:nvSpPr>
          <p:cNvPr id="3" name="Tijdelijke aanduiding voor inhoud 2">
            <a:extLst>
              <a:ext uri="{FF2B5EF4-FFF2-40B4-BE49-F238E27FC236}">
                <a16:creationId xmlns:a16="http://schemas.microsoft.com/office/drawing/2014/main" id="{1D48DF80-6C81-4123-97FA-D97D958F742D}"/>
              </a:ext>
            </a:extLst>
          </p:cNvPr>
          <p:cNvSpPr>
            <a:spLocks noGrp="1"/>
          </p:cNvSpPr>
          <p:nvPr>
            <p:ph idx="1"/>
          </p:nvPr>
        </p:nvSpPr>
        <p:spPr/>
        <p:txBody>
          <a:bodyPr vert="horz" lIns="91440" tIns="45720" rIns="91440" bIns="45720" rtlCol="0" anchor="t">
            <a:normAutofit/>
          </a:bodyPr>
          <a:lstStyle/>
          <a:p>
            <a:pPr marL="0" indent="0" algn="ctr">
              <a:buNone/>
            </a:pPr>
            <a:r>
              <a:rPr lang="nl-NL" dirty="0">
                <a:cs typeface="Calibri"/>
              </a:rPr>
              <a:t>Je overtuigingen hebben direct invloed op je omgeving. Bij een bepaald onderzoek werd een aantal kinderen in 2 groepen verdeeld, die elk hetzelfde gemiddelde IQ hadden. Aan de leraren werd verteld dat de ene groep een hoog IQ had en naar verwachting betere prestaties zou leveren dan de andere. Hoewel het enige verschil tussen beide groepen bestond uit de verwachting van de leraren (een bepaalde overtuiging dus), behaalde de groep met het ‘hoge IQ’ veel betere resultaten dan de andere toen er enige tijd later opnieuw werd getest. Dit effect en het placebo-effect </a:t>
            </a:r>
            <a:endParaRPr lang="nl-NL"/>
          </a:p>
        </p:txBody>
      </p:sp>
    </p:spTree>
    <p:extLst>
      <p:ext uri="{BB962C8B-B14F-4D97-AF65-F5344CB8AC3E}">
        <p14:creationId xmlns:p14="http://schemas.microsoft.com/office/powerpoint/2010/main" val="150541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663A902-61A3-4366-AD8F-BA948E73E689}"/>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cs typeface="Calibri Light"/>
              </a:rPr>
              <a:t>Hoe ontstaan overtuigingen</a:t>
            </a:r>
          </a:p>
        </p:txBody>
      </p:sp>
      <p:pic>
        <p:nvPicPr>
          <p:cNvPr id="4" name="Afbeelding 4" descr="Afbeelding met tekst, boek&#10;&#10;Beschrijving is gegenereerd met zeer hoge betrouwbaarheid">
            <a:extLst>
              <a:ext uri="{FF2B5EF4-FFF2-40B4-BE49-F238E27FC236}">
                <a16:creationId xmlns:a16="http://schemas.microsoft.com/office/drawing/2014/main" id="{5D76744D-527C-405B-9D18-FB49A4EB9508}"/>
              </a:ext>
            </a:extLst>
          </p:cNvPr>
          <p:cNvPicPr>
            <a:picLocks noChangeAspect="1"/>
          </p:cNvPicPr>
          <p:nvPr/>
        </p:nvPicPr>
        <p:blipFill rotWithShape="1">
          <a:blip r:embed="rId2"/>
          <a:srcRect t="11473" r="1" b="1349"/>
          <a:stretch/>
        </p:blipFill>
        <p:spPr>
          <a:xfrm>
            <a:off x="327547" y="321733"/>
            <a:ext cx="7058306" cy="4107392"/>
          </a:xfrm>
          <a:prstGeom prst="rect">
            <a:avLst/>
          </a:prstGeom>
        </p:spPr>
      </p:pic>
      <p:sp>
        <p:nvSpPr>
          <p:cNvPr id="7"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C523295-FB18-4456-A145-1F2D6670923F}"/>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nl-NL" sz="2000">
                <a:solidFill>
                  <a:srgbClr val="FFFFFF"/>
                </a:solidFill>
                <a:cs typeface="Calibri"/>
              </a:rPr>
              <a:t>Opvoeding</a:t>
            </a:r>
          </a:p>
          <a:p>
            <a:r>
              <a:rPr lang="nl-NL" sz="2000">
                <a:solidFill>
                  <a:srgbClr val="FFFFFF"/>
                </a:solidFill>
                <a:cs typeface="Calibri"/>
              </a:rPr>
              <a:t>belangrijke personen die als model hebben gediend</a:t>
            </a:r>
          </a:p>
          <a:p>
            <a:r>
              <a:rPr lang="nl-NL" sz="2000">
                <a:solidFill>
                  <a:srgbClr val="FFFFFF"/>
                </a:solidFill>
                <a:cs typeface="Calibri"/>
              </a:rPr>
              <a:t>vroegere trauma’s </a:t>
            </a:r>
          </a:p>
          <a:p>
            <a:r>
              <a:rPr lang="nl-NL" sz="2000">
                <a:solidFill>
                  <a:srgbClr val="FFFFFF"/>
                </a:solidFill>
                <a:cs typeface="Calibri"/>
              </a:rPr>
              <a:t>Herhalende ervaringen</a:t>
            </a:r>
          </a:p>
        </p:txBody>
      </p:sp>
    </p:spTree>
    <p:extLst>
      <p:ext uri="{BB962C8B-B14F-4D97-AF65-F5344CB8AC3E}">
        <p14:creationId xmlns:p14="http://schemas.microsoft.com/office/powerpoint/2010/main" val="71244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48BDAAE-CEA4-45F0-866E-69E127EE103B}"/>
              </a:ext>
            </a:extLst>
          </p:cNvPr>
          <p:cNvSpPr>
            <a:spLocks noGrp="1"/>
          </p:cNvSpPr>
          <p:nvPr>
            <p:ph idx="1"/>
          </p:nvPr>
        </p:nvSpPr>
        <p:spPr>
          <a:xfrm>
            <a:off x="464389" y="459777"/>
            <a:ext cx="11493259" cy="4351338"/>
          </a:xfrm>
        </p:spPr>
        <p:txBody>
          <a:bodyPr vert="horz" lIns="91440" tIns="45720" rIns="91440" bIns="45720" rtlCol="0" anchor="t">
            <a:noAutofit/>
          </a:bodyPr>
          <a:lstStyle/>
          <a:p>
            <a:pPr marL="0" indent="0" algn="ctr">
              <a:buNone/>
            </a:pPr>
            <a:r>
              <a:rPr lang="nl-NL" sz="3600" i="1" dirty="0">
                <a:cs typeface="Calibri"/>
              </a:rPr>
              <a:t>Als we iets geloven, dan doen we alsof dat waar is. Daarom is het zo moeilijk te bewijzen dat wat wij geloven niet waar is</a:t>
            </a:r>
          </a:p>
          <a:p>
            <a:pPr marL="0" indent="0" algn="ctr">
              <a:buNone/>
            </a:pPr>
            <a:endParaRPr lang="nl-NL" sz="3600" i="1" dirty="0">
              <a:cs typeface="Calibri"/>
            </a:endParaRPr>
          </a:p>
          <a:p>
            <a:pPr marL="0" indent="0" algn="ctr">
              <a:buNone/>
            </a:pPr>
            <a:r>
              <a:rPr lang="nl-NL" sz="3600" i="1">
                <a:cs typeface="Calibri"/>
              </a:rPr>
              <a:t>Gebeurtenissen worden geïnterpreteerd in termen van de </a:t>
            </a:r>
            <a:r>
              <a:rPr lang="nl-NL" sz="3600" i="1" dirty="0">
                <a:cs typeface="Calibri"/>
              </a:rPr>
              <a:t>overtuigingen die men heeft. Wat we doen, handhaaft en bevestigt datgene waarin we geloven. </a:t>
            </a:r>
            <a:endParaRPr lang="nl-NL"/>
          </a:p>
          <a:p>
            <a:pPr marL="0" indent="0" algn="ctr">
              <a:buNone/>
            </a:pPr>
            <a:endParaRPr lang="nl-NL" sz="3600" i="1" dirty="0">
              <a:cs typeface="Calibri"/>
            </a:endParaRPr>
          </a:p>
          <a:p>
            <a:pPr marL="0" indent="0" algn="ctr">
              <a:buNone/>
            </a:pPr>
            <a:r>
              <a:rPr lang="nl-NL" sz="3600" i="1" dirty="0">
                <a:cs typeface="Calibri"/>
              </a:rPr>
              <a:t>Wat we niet geloven zien, horen of voelen we niet. </a:t>
            </a:r>
            <a:endParaRPr lang="nl-NL" i="1">
              <a:cs typeface="Calibri"/>
            </a:endParaRPr>
          </a:p>
          <a:p>
            <a:pPr marL="0" indent="0" algn="ctr">
              <a:buNone/>
            </a:pPr>
            <a:endParaRPr lang="nl-NL" sz="3600" i="1" dirty="0">
              <a:cs typeface="Calibri"/>
            </a:endParaRPr>
          </a:p>
          <a:p>
            <a:pPr marL="0" indent="0" algn="ctr">
              <a:buNone/>
            </a:pPr>
            <a:r>
              <a:rPr lang="nl-NL" sz="3600" i="1" dirty="0">
                <a:cs typeface="Calibri"/>
              </a:rPr>
              <a:t>En wat er niet in past wordt gewoon vervormd zodat het wél past binnen onze geloofsovertuigingen.</a:t>
            </a:r>
            <a:endParaRPr lang="nl-NL" i="1">
              <a:cs typeface="Calibri"/>
            </a:endParaRPr>
          </a:p>
        </p:txBody>
      </p:sp>
    </p:spTree>
    <p:extLst>
      <p:ext uri="{BB962C8B-B14F-4D97-AF65-F5344CB8AC3E}">
        <p14:creationId xmlns:p14="http://schemas.microsoft.com/office/powerpoint/2010/main" val="168776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C79A39-C475-40C3-AF23-2E537FED055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kern="1200">
                <a:solidFill>
                  <a:srgbClr val="FFFFFF"/>
                </a:solidFill>
                <a:latin typeface="+mj-lt"/>
                <a:ea typeface="+mj-ea"/>
                <a:cs typeface="+mj-cs"/>
              </a:rPr>
              <a:t>Je gelooft het misschien niet, maar vakje A + B hebben dezelfde kleur!! </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8" descr="Afbeelding met object, zitten, vloer, binnen&#10;&#10;Beschrijving is gegenereerd met hoge betrouwbaarheid">
            <a:extLst>
              <a:ext uri="{FF2B5EF4-FFF2-40B4-BE49-F238E27FC236}">
                <a16:creationId xmlns:a16="http://schemas.microsoft.com/office/drawing/2014/main" id="{C1CF6A32-390A-42AE-B9ED-23E656FF142F}"/>
              </a:ext>
            </a:extLst>
          </p:cNvPr>
          <p:cNvPicPr>
            <a:picLocks noGrp="1" noChangeAspect="1"/>
          </p:cNvPicPr>
          <p:nvPr>
            <p:ph idx="1"/>
          </p:nvPr>
        </p:nvPicPr>
        <p:blipFill>
          <a:blip r:embed="rId2"/>
          <a:stretch>
            <a:fillRect/>
          </a:stretch>
        </p:blipFill>
        <p:spPr>
          <a:xfrm>
            <a:off x="5001366" y="-326936"/>
            <a:ext cx="7189135" cy="7189135"/>
          </a:xfrm>
          <a:prstGeom prst="rect">
            <a:avLst/>
          </a:prstGeom>
        </p:spPr>
      </p:pic>
    </p:spTree>
    <p:extLst>
      <p:ext uri="{BB962C8B-B14F-4D97-AF65-F5344CB8AC3E}">
        <p14:creationId xmlns:p14="http://schemas.microsoft.com/office/powerpoint/2010/main" val="277367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46F28-150B-46DD-9657-FA5B139DBE66}"/>
              </a:ext>
            </a:extLst>
          </p:cNvPr>
          <p:cNvSpPr>
            <a:spLocks noGrp="1"/>
          </p:cNvSpPr>
          <p:nvPr>
            <p:ph type="title"/>
          </p:nvPr>
        </p:nvSpPr>
        <p:spPr/>
        <p:txBody>
          <a:bodyPr/>
          <a:lstStyle/>
          <a:p>
            <a:endParaRPr lang="nl-NL"/>
          </a:p>
        </p:txBody>
      </p:sp>
      <p:pic>
        <p:nvPicPr>
          <p:cNvPr id="4" name="Afbeelding 4" descr="Afbeelding met object, vloer, zitten, binnen&#10;&#10;Beschrijving is gegenereerd met zeer hoge betrouwbaarheid">
            <a:extLst>
              <a:ext uri="{FF2B5EF4-FFF2-40B4-BE49-F238E27FC236}">
                <a16:creationId xmlns:a16="http://schemas.microsoft.com/office/drawing/2014/main" id="{F91FEC3C-E256-47B4-B7DD-90F6DE7F30C5}"/>
              </a:ext>
            </a:extLst>
          </p:cNvPr>
          <p:cNvPicPr>
            <a:picLocks noGrp="1" noChangeAspect="1"/>
          </p:cNvPicPr>
          <p:nvPr>
            <p:ph idx="1"/>
          </p:nvPr>
        </p:nvPicPr>
        <p:blipFill>
          <a:blip r:embed="rId2"/>
          <a:stretch>
            <a:fillRect/>
          </a:stretch>
        </p:blipFill>
        <p:spPr>
          <a:xfrm>
            <a:off x="857953" y="-2372563"/>
            <a:ext cx="10519224" cy="10519224"/>
          </a:xfrm>
          <a:prstGeom prst="rect">
            <a:avLst/>
          </a:prstGeom>
        </p:spPr>
      </p:pic>
    </p:spTree>
    <p:extLst>
      <p:ext uri="{BB962C8B-B14F-4D97-AF65-F5344CB8AC3E}">
        <p14:creationId xmlns:p14="http://schemas.microsoft.com/office/powerpoint/2010/main" val="133255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5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9">
            <a:extLst>
              <a:ext uri="{FF2B5EF4-FFF2-40B4-BE49-F238E27FC236}">
                <a16:creationId xmlns:a16="http://schemas.microsoft.com/office/drawing/2014/main" id="{F071613D-C271-466C-AB2A-D42A11D5E681}"/>
              </a:ext>
            </a:extLst>
          </p:cNvPr>
          <p:cNvPicPr>
            <a:picLocks noGrp="1" noChangeAspect="1"/>
          </p:cNvPicPr>
          <p:nvPr>
            <p:ph idx="1"/>
          </p:nvPr>
        </p:nvPicPr>
        <p:blipFill>
          <a:blip r:embed="rId2"/>
          <a:stretch>
            <a:fillRect/>
          </a:stretch>
        </p:blipFill>
        <p:spPr>
          <a:xfrm>
            <a:off x="643467" y="825415"/>
            <a:ext cx="10905066" cy="5207169"/>
          </a:xfrm>
          <a:prstGeom prst="rect">
            <a:avLst/>
          </a:prstGeom>
        </p:spPr>
      </p:pic>
    </p:spTree>
    <p:extLst>
      <p:ext uri="{BB962C8B-B14F-4D97-AF65-F5344CB8AC3E}">
        <p14:creationId xmlns:p14="http://schemas.microsoft.com/office/powerpoint/2010/main" val="412629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E177F-7EE8-42B3-897D-476101443E72}"/>
              </a:ext>
            </a:extLst>
          </p:cNvPr>
          <p:cNvSpPr>
            <a:spLocks noGrp="1"/>
          </p:cNvSpPr>
          <p:nvPr>
            <p:ph type="title"/>
          </p:nvPr>
        </p:nvSpPr>
        <p:spPr/>
        <p:txBody>
          <a:bodyPr/>
          <a:lstStyle/>
          <a:p>
            <a:endParaRPr lang="nl-NL"/>
          </a:p>
        </p:txBody>
      </p:sp>
      <p:pic>
        <p:nvPicPr>
          <p:cNvPr id="4" name="Afbeelding 4">
            <a:hlinkClick r:id="" action="ppaction://media"/>
            <a:extLst>
              <a:ext uri="{FF2B5EF4-FFF2-40B4-BE49-F238E27FC236}">
                <a16:creationId xmlns:a16="http://schemas.microsoft.com/office/drawing/2014/main" id="{1BD19FE4-26DD-49B8-84E9-D3CF34AA1F48}"/>
              </a:ext>
            </a:extLst>
          </p:cNvPr>
          <p:cNvPicPr>
            <a:picLocks noGrp="1" noRot="1" noChangeAspect="1"/>
          </p:cNvPicPr>
          <p:nvPr>
            <p:ph idx="1"/>
            <a:videoFile r:link="rId1"/>
          </p:nvPr>
        </p:nvPicPr>
        <p:blipFill>
          <a:blip r:embed="rId3"/>
          <a:stretch>
            <a:fillRect/>
          </a:stretch>
        </p:blipFill>
        <p:spPr>
          <a:xfrm>
            <a:off x="3810000" y="2286794"/>
            <a:ext cx="4572000" cy="3429000"/>
          </a:xfrm>
          <a:prstGeom prst="rect">
            <a:avLst/>
          </a:prstGeom>
        </p:spPr>
      </p:pic>
    </p:spTree>
    <p:extLst>
      <p:ext uri="{BB962C8B-B14F-4D97-AF65-F5344CB8AC3E}">
        <p14:creationId xmlns:p14="http://schemas.microsoft.com/office/powerpoint/2010/main" val="39594578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10</Slides>
  <Notes>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Kantoorthema</vt:lpstr>
      <vt:lpstr>Overtuigingen</vt:lpstr>
      <vt:lpstr>PowerPoint-presentatie</vt:lpstr>
      <vt:lpstr>Placebo- effect</vt:lpstr>
      <vt:lpstr>Hoe ontstaan overtuigingen</vt:lpstr>
      <vt:lpstr>PowerPoint-presentatie</vt:lpstr>
      <vt:lpstr>Je gelooft het misschien niet, maar vakje A + B hebben dezelfde kleur!! </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92</cp:revision>
  <dcterms:created xsi:type="dcterms:W3CDTF">2012-07-30T23:35:21Z</dcterms:created>
  <dcterms:modified xsi:type="dcterms:W3CDTF">2019-03-13T10:10:14Z</dcterms:modified>
</cp:coreProperties>
</file>