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8" r:id="rId2"/>
    <p:sldId id="314" r:id="rId3"/>
    <p:sldId id="301" r:id="rId4"/>
    <p:sldId id="317" r:id="rId5"/>
    <p:sldId id="319" r:id="rId6"/>
    <p:sldId id="32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A153C2E5-46EE-4283-AE38-9B6F766094C8}">
          <p14:sldIdLst>
            <p14:sldId id="318"/>
            <p14:sldId id="314"/>
            <p14:sldId id="301"/>
            <p14:sldId id="317"/>
            <p14:sldId id="319"/>
            <p14:sldId id="320"/>
          </p14:sldIdLst>
        </p14:section>
        <p14:section name="Naamloze sectie" id="{342C4921-760F-4848-AF85-524143718AF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2" autoAdjust="0"/>
    <p:restoredTop sz="89435" autoAdjust="0"/>
  </p:normalViewPr>
  <p:slideViewPr>
    <p:cSldViewPr>
      <p:cViewPr varScale="1">
        <p:scale>
          <a:sx n="78" d="100"/>
          <a:sy n="78" d="100"/>
        </p:scale>
        <p:origin x="18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C1EA5-CA57-45F3-BC0D-C27DF1B6C5F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B107C-10C8-4663-840F-38DEE8B13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38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107C-10C8-4663-840F-38DEE8B1366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57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107C-10C8-4663-840F-38DEE8B1366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522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7" y="1587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259632" y="1412776"/>
            <a:ext cx="633670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Kostprijs bereken IBS de groene wereld </a:t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endParaRPr lang="nl-NL" sz="2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Succescriteria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92500"/>
          </a:bodyPr>
          <a:lstStyle/>
          <a:p>
            <a:r>
              <a:rPr lang="nl-NL" dirty="0"/>
              <a:t>3.Je bepaalt een goede prijs-kwaliteit </a:t>
            </a:r>
            <a:r>
              <a:rPr lang="nl-NL" dirty="0" smtClean="0"/>
              <a:t>verhouding.</a:t>
            </a:r>
            <a:endParaRPr lang="nl-NL" dirty="0"/>
          </a:p>
          <a:p>
            <a:r>
              <a:rPr lang="nl-NL" dirty="0"/>
              <a:t>3.1	Je onderzoekt de prijs van vergelijkbare </a:t>
            </a:r>
            <a:r>
              <a:rPr lang="nl-NL" dirty="0" smtClean="0"/>
              <a:t>producten. </a:t>
            </a:r>
            <a:endParaRPr lang="nl-NL" dirty="0"/>
          </a:p>
          <a:p>
            <a:r>
              <a:rPr lang="nl-NL" dirty="0"/>
              <a:t>3.2	Je bepaalt de kostprijs van een product.</a:t>
            </a:r>
          </a:p>
          <a:p>
            <a:r>
              <a:rPr lang="nl-NL" dirty="0"/>
              <a:t>3.3	Je onderzoekt wat de consument wil betalen voor een product. </a:t>
            </a:r>
          </a:p>
          <a:p>
            <a:r>
              <a:rPr lang="nl-NL" dirty="0"/>
              <a:t>3.4	Je bepaalt de verkoopprijs op basis van de kostprijs, de prijs van vergelijkebare, producten en de prijs die de consument wil betalen. </a:t>
            </a:r>
          </a:p>
          <a:p>
            <a:endParaRPr lang="nl-NL" dirty="0" smtClean="0"/>
          </a:p>
          <a:p>
            <a:r>
              <a:rPr lang="nl-NL" u="sng" dirty="0" smtClean="0"/>
              <a:t>10% van je cijfer van de presentatie </a:t>
            </a:r>
            <a:endParaRPr lang="nl-NL" u="sng" dirty="0" smtClean="0"/>
          </a:p>
        </p:txBody>
      </p:sp>
    </p:spTree>
    <p:extLst>
      <p:ext uri="{BB962C8B-B14F-4D97-AF65-F5344CB8AC3E}">
        <p14:creationId xmlns:p14="http://schemas.microsoft.com/office/powerpoint/2010/main" val="393111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268760"/>
            <a:ext cx="8064896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Alles dat wordt verkocht heeft een prijs </a:t>
            </a:r>
          </a:p>
          <a:p>
            <a:pPr marL="0" indent="0">
              <a:buNone/>
            </a:pPr>
            <a:r>
              <a:rPr lang="nl-NL" sz="2000" dirty="0" smtClean="0"/>
              <a:t>Het is belangrijk dat de prijs goed is vastgesteld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Kosten zijn:</a:t>
            </a:r>
          </a:p>
          <a:p>
            <a:pPr marL="0" indent="0">
              <a:buNone/>
            </a:pPr>
            <a:r>
              <a:rPr lang="nl-NL" sz="2000" dirty="0" smtClean="0"/>
              <a:t>-  Afschrijvingskosten 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machines, materiaal </a:t>
            </a:r>
          </a:p>
          <a:p>
            <a:pPr marL="0" indent="0">
              <a:buNone/>
            </a:pPr>
            <a:r>
              <a:rPr lang="nl-NL" sz="2000" dirty="0" smtClean="0"/>
              <a:t>- Vaste kosten (bedragen die gelijk blijven, ongeacht het gebruik)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Huur , gas/water/licht, verzekeringen, loon </a:t>
            </a:r>
          </a:p>
          <a:p>
            <a:pPr marL="0" indent="0">
              <a:buNone/>
            </a:pPr>
            <a:r>
              <a:rPr lang="nl-NL" sz="2000" dirty="0" smtClean="0"/>
              <a:t>- Variabele kosten 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reiskosten,  winst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600" b="1" dirty="0" smtClean="0"/>
              <a:t>Dit alles laten we voor deze berekening vallen om 5% winst marge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35694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 je de kostprijs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196752"/>
            <a:ext cx="7787208" cy="4929411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628800"/>
            <a:ext cx="8964488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55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oefenen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403" y="1700808"/>
            <a:ext cx="9084316" cy="265348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4626694"/>
            <a:ext cx="7209332" cy="117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95536" y="172084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3.1</a:t>
            </a:r>
            <a:r>
              <a:rPr lang="nl-NL" sz="2800" dirty="0"/>
              <a:t>	Je onderzoekt de prijs van vergelijkbare producten. </a:t>
            </a:r>
          </a:p>
          <a:p>
            <a:r>
              <a:rPr lang="nl-NL" sz="2800" strike="sngStrike" dirty="0"/>
              <a:t>3.2	Je bepaalt de kostprijs van een product.</a:t>
            </a:r>
          </a:p>
          <a:p>
            <a:r>
              <a:rPr lang="nl-NL" sz="2800" dirty="0"/>
              <a:t>3.3	Je onderzoekt wat de consument wil betalen voor een product. 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/>
              <a:t>3.4	Je bepaalt de verkoopprijs op basis van de kostprijs, de prijs van vergelijkebare, producten en de prijs die de consument wil betalen. </a:t>
            </a:r>
          </a:p>
        </p:txBody>
      </p:sp>
    </p:spTree>
    <p:extLst>
      <p:ext uri="{BB962C8B-B14F-4D97-AF65-F5344CB8AC3E}">
        <p14:creationId xmlns:p14="http://schemas.microsoft.com/office/powerpoint/2010/main" val="32322124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47</Words>
  <Application>Microsoft Office PowerPoint</Application>
  <PresentationFormat>Diavoorstelling (4:3)</PresentationFormat>
  <Paragraphs>33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Succescriteria</vt:lpstr>
      <vt:lpstr>Inleiding </vt:lpstr>
      <vt:lpstr>Hoe bereken je de kostprijs </vt:lpstr>
      <vt:lpstr>Even oefenen 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Ilse van der Leest</cp:lastModifiedBy>
  <cp:revision>73</cp:revision>
  <dcterms:created xsi:type="dcterms:W3CDTF">2013-11-15T15:05:42Z</dcterms:created>
  <dcterms:modified xsi:type="dcterms:W3CDTF">2019-03-13T09:34:40Z</dcterms:modified>
</cp:coreProperties>
</file>