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7" d="100"/>
          <a:sy n="77" d="100"/>
        </p:scale>
        <p:origin x="28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6-3-2019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sz="8000" dirty="0"/>
              <a:t>Diarree</a:t>
            </a:r>
            <a:r>
              <a:rPr lang="nl-NL" dirty="0"/>
              <a:t>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0CED2-9981-43E2-9039-4CF85183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1C4B4-713B-419D-9E75-EECB882C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Wat is diarree?</a:t>
            </a:r>
          </a:p>
          <a:p>
            <a:r>
              <a:rPr lang="nl-NL" sz="2800" dirty="0"/>
              <a:t>Verschijnselen </a:t>
            </a:r>
          </a:p>
          <a:p>
            <a:r>
              <a:rPr lang="nl-NL" sz="2800" dirty="0"/>
              <a:t>Complicatie</a:t>
            </a:r>
          </a:p>
          <a:p>
            <a:r>
              <a:rPr lang="nl-NL" sz="2800" dirty="0"/>
              <a:t>Oorzaken</a:t>
            </a:r>
          </a:p>
          <a:p>
            <a:r>
              <a:rPr lang="nl-NL" sz="2800" dirty="0"/>
              <a:t>Adviezen </a:t>
            </a:r>
          </a:p>
          <a:p>
            <a:r>
              <a:rPr lang="nl-NL" sz="2800" dirty="0"/>
              <a:t>Medicijnen </a:t>
            </a:r>
          </a:p>
        </p:txBody>
      </p:sp>
    </p:spTree>
    <p:extLst>
      <p:ext uri="{BB962C8B-B14F-4D97-AF65-F5344CB8AC3E}">
        <p14:creationId xmlns:p14="http://schemas.microsoft.com/office/powerpoint/2010/main" val="1241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A8224-EF66-4714-A24A-8C7E2DCB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Wat is diarree?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9DD2E-9CE5-446A-97B5-6A7FF7D4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Diarree is dunne, waterige ontlasting die vaker komt dan je gewend bent. Er is sprake van een versnelde darmperistaltiek. Diarree gaat meestal binnen 4 tot 7 dagen vanzelf over.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C55658-33CB-4D55-B4BF-E0F6EAF9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3426912"/>
            <a:ext cx="3672408" cy="315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D8B2F-7979-41BB-826E-644325BD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Verschijnselen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AAB8C-1296-4E00-B617-67446A26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Buikkrampen</a:t>
            </a:r>
          </a:p>
          <a:p>
            <a:r>
              <a:rPr lang="nl-NL" sz="2800" dirty="0"/>
              <a:t>Misselijkheid en overgeven</a:t>
            </a:r>
          </a:p>
          <a:p>
            <a:r>
              <a:rPr lang="nl-NL" sz="2800" dirty="0"/>
              <a:t>Moe en slap voelen</a:t>
            </a:r>
          </a:p>
          <a:p>
            <a:r>
              <a:rPr lang="nl-NL" sz="2800" dirty="0"/>
              <a:t>Soms koorts</a:t>
            </a:r>
          </a:p>
          <a:p>
            <a:r>
              <a:rPr lang="nl-NL" sz="2800" dirty="0"/>
              <a:t>Soms hoofdpijn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F95CA0-A1CE-4C31-9568-59216C95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2132856"/>
            <a:ext cx="4153644" cy="276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6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4574B-2924-4811-BDCF-A60A1B5F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Complicatie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7FF48-6DA4-4AE7-9A72-87D561BB4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highlight>
                  <a:srgbClr val="00FFFF"/>
                </a:highlight>
              </a:rPr>
              <a:t>Uitdroging </a:t>
            </a:r>
          </a:p>
          <a:p>
            <a:r>
              <a:rPr lang="nl-NL" sz="2800" dirty="0"/>
              <a:t>Verschijnselen uitdroging:</a:t>
            </a:r>
          </a:p>
          <a:p>
            <a:r>
              <a:rPr lang="nl-NL" sz="2800" dirty="0"/>
              <a:t>Niet of weinig plassen</a:t>
            </a:r>
          </a:p>
          <a:p>
            <a:r>
              <a:rPr lang="nl-NL" sz="2800" dirty="0"/>
              <a:t>Dorst</a:t>
            </a:r>
          </a:p>
          <a:p>
            <a:r>
              <a:rPr lang="nl-NL" sz="2800" dirty="0"/>
              <a:t>Droge mond</a:t>
            </a:r>
          </a:p>
          <a:p>
            <a:r>
              <a:rPr lang="nl-NL" sz="2800" dirty="0"/>
              <a:t>Sufheid, verwardheid</a:t>
            </a:r>
          </a:p>
          <a:p>
            <a:r>
              <a:rPr lang="nl-NL" sz="2800" dirty="0"/>
              <a:t>Flauwvallen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06DC3B2-3F00-4C7E-BB43-35D608726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324" y="3140968"/>
            <a:ext cx="4419598" cy="3175248"/>
          </a:xfrm>
        </p:spPr>
        <p:txBody>
          <a:bodyPr>
            <a:normAutofit/>
          </a:bodyPr>
          <a:lstStyle/>
          <a:p>
            <a:r>
              <a:rPr lang="nl-NL" sz="2800" dirty="0"/>
              <a:t>Flauwvallen</a:t>
            </a:r>
          </a:p>
          <a:p>
            <a:r>
              <a:rPr lang="nl-NL" sz="2800" dirty="0"/>
              <a:t>Snelle ademhaling en/of hartslag</a:t>
            </a:r>
          </a:p>
          <a:p>
            <a:r>
              <a:rPr lang="nl-NL" sz="2800" dirty="0"/>
              <a:t>Diepliggende ogen</a:t>
            </a:r>
          </a:p>
          <a:p>
            <a:r>
              <a:rPr lang="nl-NL" sz="2800" dirty="0"/>
              <a:t>Koude armen &amp; benen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CA9953-066B-484E-A9BD-6DB794C5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72" y="3419328"/>
            <a:ext cx="2854053" cy="317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1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3F410-4173-4024-8A0F-1A989855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Oorzaken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3C0EE-4D06-4D59-BB58-37DDEAC0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Virus</a:t>
            </a:r>
          </a:p>
          <a:p>
            <a:r>
              <a:rPr lang="nl-NL" sz="2800" dirty="0"/>
              <a:t>Bacteriën of parasieten</a:t>
            </a:r>
          </a:p>
          <a:p>
            <a:r>
              <a:rPr lang="nl-NL" sz="2800" dirty="0"/>
              <a:t>Ontsteking darmwand (colitis ulcerosa, </a:t>
            </a:r>
            <a:r>
              <a:rPr lang="nl-NL" sz="2800" dirty="0" err="1"/>
              <a:t>Crohn</a:t>
            </a:r>
            <a:endParaRPr lang="nl-NL" sz="2800" dirty="0"/>
          </a:p>
          <a:p>
            <a:r>
              <a:rPr lang="nl-NL" sz="2800" dirty="0"/>
              <a:t>Slechte hygiëne </a:t>
            </a:r>
          </a:p>
          <a:p>
            <a:r>
              <a:rPr lang="nl-NL" sz="2800" dirty="0"/>
              <a:t>Bijwerking geneesmiddel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E10FCC-2B41-4C03-B2FC-7006FF2C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3212976"/>
            <a:ext cx="3100840" cy="310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5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51C6D-96ED-4893-8626-52FA461B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Adviezen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CB59F-6BBD-44BB-945D-DFCF0F10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Veel drinken</a:t>
            </a:r>
          </a:p>
          <a:p>
            <a:r>
              <a:rPr lang="nl-NL" sz="2800" dirty="0"/>
              <a:t>Voorkom besmetting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110DD2-0765-4A02-BA0B-3FBD47A7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3371385"/>
            <a:ext cx="4547220" cy="341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6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794E1-97AB-4F44-BB62-C315B90F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Medicijnen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743E9-DE7C-4054-95A0-64087B11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Meestal niet nodig</a:t>
            </a:r>
          </a:p>
          <a:p>
            <a:r>
              <a:rPr lang="nl-NL" sz="2800" dirty="0"/>
              <a:t>Antidiarrhoica: remt de darmperistaltiek, oorzaak verdwijnt niet : Loperamide</a:t>
            </a:r>
          </a:p>
          <a:p>
            <a:r>
              <a:rPr lang="nl-NL" sz="2800" dirty="0"/>
              <a:t>Orale rehydratievloeistof: uitdroging voorkomen:</a:t>
            </a:r>
          </a:p>
          <a:p>
            <a:pPr marL="0" indent="0">
              <a:buNone/>
            </a:pPr>
            <a:r>
              <a:rPr lang="nl-NL" sz="2800" dirty="0"/>
              <a:t>ORS.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D7D9C8-CE4B-4701-A968-EE1A6813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415">
            <a:off x="9391187" y="2026253"/>
            <a:ext cx="2550448" cy="28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687CB21-D5D8-43D7-BBD9-4A72C522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4538">
            <a:off x="2658722" y="3953750"/>
            <a:ext cx="29249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0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A096AC-8F9F-49C3-A014-C37FDF773C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88824" cy="67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voor het onderwijs (breedbeeld)</Template>
  <TotalTime>66</TotalTime>
  <Words>135</Words>
  <Application>Microsoft Office PowerPoint</Application>
  <PresentationFormat>Aangepast</PresentationFormat>
  <Paragraphs>45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Schoolbord 16x9</vt:lpstr>
      <vt:lpstr>Diarree </vt:lpstr>
      <vt:lpstr>Inhoud </vt:lpstr>
      <vt:lpstr>Wat is diarree?</vt:lpstr>
      <vt:lpstr>Verschijnselen </vt:lpstr>
      <vt:lpstr>Complicatie </vt:lpstr>
      <vt:lpstr>Oorzaken </vt:lpstr>
      <vt:lpstr>Adviezen </vt:lpstr>
      <vt:lpstr>Medicijnen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Diarree</dc:title>
  <dc:creator>Gebruiker</dc:creator>
  <cp:lastModifiedBy>LAPTOP</cp:lastModifiedBy>
  <cp:revision>7</cp:revision>
  <dcterms:created xsi:type="dcterms:W3CDTF">2018-03-23T13:19:45Z</dcterms:created>
  <dcterms:modified xsi:type="dcterms:W3CDTF">2019-03-06T14:57:38Z</dcterms:modified>
</cp:coreProperties>
</file>