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5" r:id="rId6"/>
    <p:sldId id="266" r:id="rId7"/>
    <p:sldId id="267" r:id="rId8"/>
    <p:sldId id="271" r:id="rId9"/>
    <p:sldId id="268" r:id="rId10"/>
    <p:sldId id="263" r:id="rId11"/>
    <p:sldId id="264" r:id="rId12"/>
    <p:sldId id="261" r:id="rId13"/>
    <p:sldId id="262" r:id="rId14"/>
    <p:sldId id="270" r:id="rId15"/>
    <p:sldId id="272" r:id="rId16"/>
  </p:sldIdLst>
  <p:sldSz cx="12192000" cy="6858000"/>
  <p:notesSz cx="6669088" cy="9872663"/>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p:cViewPr varScale="1">
        <p:scale>
          <a:sx n="73" d="100"/>
          <a:sy n="73" d="100"/>
        </p:scale>
        <p:origin x="4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5CA22BC2-3F68-46B7-BAC0-C1C5925324A6}"/>
              </a:ext>
            </a:extLst>
          </p:cNvPr>
          <p:cNvSpPr>
            <a:spLocks noGrp="1"/>
          </p:cNvSpPr>
          <p:nvPr>
            <p:ph type="hdr" sz="quarter"/>
          </p:nvPr>
        </p:nvSpPr>
        <p:spPr>
          <a:xfrm>
            <a:off x="0" y="0"/>
            <a:ext cx="2889250" cy="495300"/>
          </a:xfrm>
          <a:prstGeom prst="rect">
            <a:avLst/>
          </a:prstGeom>
        </p:spPr>
        <p:txBody>
          <a:bodyPr vert="horz" lIns="91440" tIns="45720" rIns="91440" bIns="45720" rtlCol="0"/>
          <a:lstStyle>
            <a:lvl1pPr algn="l">
              <a:defRPr sz="1200" smtClean="0"/>
            </a:lvl1pPr>
          </a:lstStyle>
          <a:p>
            <a:pPr>
              <a:defRPr/>
            </a:pPr>
            <a:endParaRPr lang="nl-NL"/>
          </a:p>
        </p:txBody>
      </p:sp>
      <p:sp>
        <p:nvSpPr>
          <p:cNvPr id="3" name="Tijdelijke aanduiding voor datum 2">
            <a:extLst>
              <a:ext uri="{FF2B5EF4-FFF2-40B4-BE49-F238E27FC236}">
                <a16:creationId xmlns:a16="http://schemas.microsoft.com/office/drawing/2014/main" id="{05DAFCBA-EA12-4438-826C-8471B7B46217}"/>
              </a:ext>
            </a:extLst>
          </p:cNvPr>
          <p:cNvSpPr>
            <a:spLocks noGrp="1"/>
          </p:cNvSpPr>
          <p:nvPr>
            <p:ph type="dt" sz="quarter" idx="1"/>
          </p:nvPr>
        </p:nvSpPr>
        <p:spPr>
          <a:xfrm>
            <a:off x="3778250" y="0"/>
            <a:ext cx="2889250" cy="495300"/>
          </a:xfrm>
          <a:prstGeom prst="rect">
            <a:avLst/>
          </a:prstGeom>
        </p:spPr>
        <p:txBody>
          <a:bodyPr vert="horz" lIns="91440" tIns="45720" rIns="91440" bIns="45720" rtlCol="0"/>
          <a:lstStyle>
            <a:lvl1pPr algn="r">
              <a:defRPr sz="1200" smtClean="0"/>
            </a:lvl1pPr>
          </a:lstStyle>
          <a:p>
            <a:pPr>
              <a:defRPr/>
            </a:pPr>
            <a:fld id="{E28CF491-791F-4B5D-B2C9-4DA22F2858F2}" type="datetimeFigureOut">
              <a:rPr lang="nl-NL"/>
              <a:pPr>
                <a:defRPr/>
              </a:pPr>
              <a:t>4-3-2019</a:t>
            </a:fld>
            <a:endParaRPr lang="nl-NL"/>
          </a:p>
        </p:txBody>
      </p:sp>
      <p:sp>
        <p:nvSpPr>
          <p:cNvPr id="4" name="Tijdelijke aanduiding voor voettekst 3">
            <a:extLst>
              <a:ext uri="{FF2B5EF4-FFF2-40B4-BE49-F238E27FC236}">
                <a16:creationId xmlns:a16="http://schemas.microsoft.com/office/drawing/2014/main" id="{B2577E37-55A4-4E56-92E6-AF4BE608F3CB}"/>
              </a:ext>
            </a:extLst>
          </p:cNvPr>
          <p:cNvSpPr>
            <a:spLocks noGrp="1"/>
          </p:cNvSpPr>
          <p:nvPr>
            <p:ph type="ftr" sz="quarter" idx="2"/>
          </p:nvPr>
        </p:nvSpPr>
        <p:spPr>
          <a:xfrm>
            <a:off x="0" y="9377363"/>
            <a:ext cx="2889250" cy="495300"/>
          </a:xfrm>
          <a:prstGeom prst="rect">
            <a:avLst/>
          </a:prstGeom>
        </p:spPr>
        <p:txBody>
          <a:bodyPr vert="horz" lIns="91440" tIns="45720" rIns="91440" bIns="45720" rtlCol="0" anchor="b"/>
          <a:lstStyle>
            <a:lvl1pPr algn="l">
              <a:defRPr sz="1200" smtClean="0"/>
            </a:lvl1pPr>
          </a:lstStyle>
          <a:p>
            <a:pPr>
              <a:defRPr/>
            </a:pPr>
            <a:endParaRPr lang="nl-NL"/>
          </a:p>
        </p:txBody>
      </p:sp>
      <p:sp>
        <p:nvSpPr>
          <p:cNvPr id="5" name="Tijdelijke aanduiding voor dianummer 4">
            <a:extLst>
              <a:ext uri="{FF2B5EF4-FFF2-40B4-BE49-F238E27FC236}">
                <a16:creationId xmlns:a16="http://schemas.microsoft.com/office/drawing/2014/main" id="{35831DBE-50E5-48EC-849D-218E8CAEC1E9}"/>
              </a:ext>
            </a:extLst>
          </p:cNvPr>
          <p:cNvSpPr>
            <a:spLocks noGrp="1"/>
          </p:cNvSpPr>
          <p:nvPr>
            <p:ph type="sldNum" sz="quarter" idx="3"/>
          </p:nvPr>
        </p:nvSpPr>
        <p:spPr>
          <a:xfrm>
            <a:off x="3778250" y="9377363"/>
            <a:ext cx="2889250" cy="495300"/>
          </a:xfrm>
          <a:prstGeom prst="rect">
            <a:avLst/>
          </a:prstGeom>
        </p:spPr>
        <p:txBody>
          <a:bodyPr vert="horz" lIns="91440" tIns="45720" rIns="91440" bIns="45720" rtlCol="0" anchor="b"/>
          <a:lstStyle>
            <a:lvl1pPr algn="r">
              <a:defRPr sz="1200" smtClean="0"/>
            </a:lvl1pPr>
          </a:lstStyle>
          <a:p>
            <a:pPr>
              <a:defRPr/>
            </a:pPr>
            <a:fld id="{46E67955-BDA0-4176-A113-6550A0505CCB}" type="slidenum">
              <a:rPr lang="nl-NL"/>
              <a:pPr>
                <a:defRPr/>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5CD89372-6487-4BEC-9DB0-27ED5A0E5289}"/>
              </a:ext>
            </a:extLst>
          </p:cNvPr>
          <p:cNvSpPr>
            <a:spLocks noGrp="1"/>
          </p:cNvSpPr>
          <p:nvPr>
            <p:ph type="hdr" sz="quarter"/>
          </p:nvPr>
        </p:nvSpPr>
        <p:spPr>
          <a:xfrm>
            <a:off x="0" y="0"/>
            <a:ext cx="288925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nl-NL"/>
          </a:p>
        </p:txBody>
      </p:sp>
      <p:sp>
        <p:nvSpPr>
          <p:cNvPr id="3" name="Tijdelijke aanduiding voor datum 2">
            <a:extLst>
              <a:ext uri="{FF2B5EF4-FFF2-40B4-BE49-F238E27FC236}">
                <a16:creationId xmlns:a16="http://schemas.microsoft.com/office/drawing/2014/main" id="{523DE63B-E4D7-4DD7-B091-B1BB48C33CA7}"/>
              </a:ext>
            </a:extLst>
          </p:cNvPr>
          <p:cNvSpPr>
            <a:spLocks noGrp="1"/>
          </p:cNvSpPr>
          <p:nvPr>
            <p:ph type="dt" idx="1"/>
          </p:nvPr>
        </p:nvSpPr>
        <p:spPr>
          <a:xfrm>
            <a:off x="3778250" y="0"/>
            <a:ext cx="288925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332B831-EEFC-4BAF-9F3E-FE363C8F6ABD}" type="datetimeFigureOut">
              <a:rPr lang="nl-NL"/>
              <a:pPr>
                <a:defRPr/>
              </a:pPr>
              <a:t>4-3-2019</a:t>
            </a:fld>
            <a:endParaRPr lang="nl-NL"/>
          </a:p>
        </p:txBody>
      </p:sp>
      <p:sp>
        <p:nvSpPr>
          <p:cNvPr id="4" name="Tijdelijke aanduiding voor dia-afbeelding 3">
            <a:extLst>
              <a:ext uri="{FF2B5EF4-FFF2-40B4-BE49-F238E27FC236}">
                <a16:creationId xmlns:a16="http://schemas.microsoft.com/office/drawing/2014/main" id="{370D1F26-63FB-4522-961D-916D01647434}"/>
              </a:ext>
            </a:extLst>
          </p:cNvPr>
          <p:cNvSpPr>
            <a:spLocks noGrp="1" noRot="1" noChangeAspect="1"/>
          </p:cNvSpPr>
          <p:nvPr>
            <p:ph type="sldImg" idx="2"/>
          </p:nvPr>
        </p:nvSpPr>
        <p:spPr>
          <a:xfrm>
            <a:off x="42863" y="739775"/>
            <a:ext cx="6583362" cy="3703638"/>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a:extLst>
              <a:ext uri="{FF2B5EF4-FFF2-40B4-BE49-F238E27FC236}">
                <a16:creationId xmlns:a16="http://schemas.microsoft.com/office/drawing/2014/main" id="{C602A214-21B1-4272-8989-A0215FC1AC1F}"/>
              </a:ext>
            </a:extLst>
          </p:cNvPr>
          <p:cNvSpPr>
            <a:spLocks noGrp="1"/>
          </p:cNvSpPr>
          <p:nvPr>
            <p:ph type="body" sz="quarter" idx="3"/>
          </p:nvPr>
        </p:nvSpPr>
        <p:spPr>
          <a:xfrm>
            <a:off x="666750" y="4689475"/>
            <a:ext cx="5335588" cy="4443413"/>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a:extLst>
              <a:ext uri="{FF2B5EF4-FFF2-40B4-BE49-F238E27FC236}">
                <a16:creationId xmlns:a16="http://schemas.microsoft.com/office/drawing/2014/main" id="{97CBA5F7-D614-4A6B-BD61-6D73D478EB91}"/>
              </a:ext>
            </a:extLst>
          </p:cNvPr>
          <p:cNvSpPr>
            <a:spLocks noGrp="1"/>
          </p:cNvSpPr>
          <p:nvPr>
            <p:ph type="ftr" sz="quarter" idx="4"/>
          </p:nvPr>
        </p:nvSpPr>
        <p:spPr>
          <a:xfrm>
            <a:off x="0" y="9377363"/>
            <a:ext cx="2889250"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nl-NL"/>
          </a:p>
        </p:txBody>
      </p:sp>
      <p:sp>
        <p:nvSpPr>
          <p:cNvPr id="7" name="Tijdelijke aanduiding voor dianummer 6">
            <a:extLst>
              <a:ext uri="{FF2B5EF4-FFF2-40B4-BE49-F238E27FC236}">
                <a16:creationId xmlns:a16="http://schemas.microsoft.com/office/drawing/2014/main" id="{0C62E2F9-2F40-4087-9389-CC5D1AD0D2AA}"/>
              </a:ext>
            </a:extLst>
          </p:cNvPr>
          <p:cNvSpPr>
            <a:spLocks noGrp="1"/>
          </p:cNvSpPr>
          <p:nvPr>
            <p:ph type="sldNum" sz="quarter" idx="5"/>
          </p:nvPr>
        </p:nvSpPr>
        <p:spPr>
          <a:xfrm>
            <a:off x="3778250"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86548DAE-2CB6-49F1-A122-585BC893E9F4}"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2B71C8B4-FD9E-44BF-905C-22A688F083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517BB225-F7B2-4BBF-BDD0-B9AB4278AC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8196" name="Tijdelijke aanduiding voor dianummer 3">
            <a:extLst>
              <a:ext uri="{FF2B5EF4-FFF2-40B4-BE49-F238E27FC236}">
                <a16:creationId xmlns:a16="http://schemas.microsoft.com/office/drawing/2014/main" id="{078A4BAF-6330-4B92-9074-76C02F1A66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F19B17-A8E9-4FA2-9ED7-7AC7FE65E912}" type="slidenum">
              <a:rPr lang="nl-NL" altLang="nl-NL" smtClean="0">
                <a:latin typeface="Calibri" panose="020F0502020204030204" pitchFamily="34" charset="0"/>
              </a:rPr>
              <a:pPr/>
              <a:t>1</a:t>
            </a:fld>
            <a:endParaRPr lang="nl-NL" altLang="nl-NL">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jdelijke aanduiding voor dia-afbeelding 1">
            <a:extLst>
              <a:ext uri="{FF2B5EF4-FFF2-40B4-BE49-F238E27FC236}">
                <a16:creationId xmlns:a16="http://schemas.microsoft.com/office/drawing/2014/main" id="{2990F298-C7EA-4DBE-A05D-D97ACAE8F9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Tijdelijke aanduiding voor notities 2">
            <a:extLst>
              <a:ext uri="{FF2B5EF4-FFF2-40B4-BE49-F238E27FC236}">
                <a16:creationId xmlns:a16="http://schemas.microsoft.com/office/drawing/2014/main" id="{CA9AF1EB-3562-4EA0-B99F-6B8EA61F75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26628" name="Tijdelijke aanduiding voor dianummer 3">
            <a:extLst>
              <a:ext uri="{FF2B5EF4-FFF2-40B4-BE49-F238E27FC236}">
                <a16:creationId xmlns:a16="http://schemas.microsoft.com/office/drawing/2014/main" id="{82C66A2E-7030-4F32-8EC1-0F63475E06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7C7FA6C-5A79-4A6B-9E04-F78682DB2FB2}" type="slidenum">
              <a:rPr lang="nl-NL" altLang="nl-NL" smtClean="0">
                <a:latin typeface="Calibri" panose="020F0502020204030204" pitchFamily="34" charset="0"/>
              </a:rPr>
              <a:pPr/>
              <a:t>10</a:t>
            </a:fld>
            <a:endParaRPr lang="nl-NL" altLang="nl-NL">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a:extLst>
              <a:ext uri="{FF2B5EF4-FFF2-40B4-BE49-F238E27FC236}">
                <a16:creationId xmlns:a16="http://schemas.microsoft.com/office/drawing/2014/main" id="{526C8A61-5936-4D7E-89D6-2E080F8E2B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Tijdelijke aanduiding voor notities 2">
            <a:extLst>
              <a:ext uri="{FF2B5EF4-FFF2-40B4-BE49-F238E27FC236}">
                <a16:creationId xmlns:a16="http://schemas.microsoft.com/office/drawing/2014/main" id="{AB0BC14E-10AB-4901-BFE9-3DC7049ACD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28676" name="Tijdelijke aanduiding voor dianummer 3">
            <a:extLst>
              <a:ext uri="{FF2B5EF4-FFF2-40B4-BE49-F238E27FC236}">
                <a16:creationId xmlns:a16="http://schemas.microsoft.com/office/drawing/2014/main" id="{179986C2-FFD9-43C6-A84D-6FFE2BA56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FE73DAE-DDEC-4CCB-B1DF-4F23DB1B3E26}" type="slidenum">
              <a:rPr lang="nl-NL" altLang="nl-NL" smtClean="0">
                <a:latin typeface="Calibri" panose="020F0502020204030204" pitchFamily="34" charset="0"/>
              </a:rPr>
              <a:pPr/>
              <a:t>11</a:t>
            </a:fld>
            <a:endParaRPr lang="nl-NL" altLang="nl-NL">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jdelijke aanduiding voor dia-afbeelding 1">
            <a:extLst>
              <a:ext uri="{FF2B5EF4-FFF2-40B4-BE49-F238E27FC236}">
                <a16:creationId xmlns:a16="http://schemas.microsoft.com/office/drawing/2014/main" id="{8FAF6F95-9B5B-47B1-851E-A626316098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Tijdelijke aanduiding voor notities 2">
            <a:extLst>
              <a:ext uri="{FF2B5EF4-FFF2-40B4-BE49-F238E27FC236}">
                <a16:creationId xmlns:a16="http://schemas.microsoft.com/office/drawing/2014/main" id="{CE28E6D1-93DF-4894-A833-CD55EB02E3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30724" name="Tijdelijke aanduiding voor dianummer 3">
            <a:extLst>
              <a:ext uri="{FF2B5EF4-FFF2-40B4-BE49-F238E27FC236}">
                <a16:creationId xmlns:a16="http://schemas.microsoft.com/office/drawing/2014/main" id="{0E7E3A04-DED7-4900-BC4C-44600CA3F4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5909D2-CC4A-46F4-AC4F-E210000CDFC3}" type="slidenum">
              <a:rPr lang="nl-NL" altLang="nl-NL" smtClean="0">
                <a:latin typeface="Calibri" panose="020F0502020204030204" pitchFamily="34" charset="0"/>
              </a:rPr>
              <a:pPr/>
              <a:t>12</a:t>
            </a:fld>
            <a:endParaRPr lang="nl-NL" altLang="nl-NL">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a:extLst>
              <a:ext uri="{FF2B5EF4-FFF2-40B4-BE49-F238E27FC236}">
                <a16:creationId xmlns:a16="http://schemas.microsoft.com/office/drawing/2014/main" id="{0C3D691F-C74A-4E0A-9614-BD00A31D28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Tijdelijke aanduiding voor notities 2">
            <a:extLst>
              <a:ext uri="{FF2B5EF4-FFF2-40B4-BE49-F238E27FC236}">
                <a16:creationId xmlns:a16="http://schemas.microsoft.com/office/drawing/2014/main" id="{0D9BA2D2-AB0B-4AA2-91D8-28D1A48E71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32772" name="Tijdelijke aanduiding voor dianummer 3">
            <a:extLst>
              <a:ext uri="{FF2B5EF4-FFF2-40B4-BE49-F238E27FC236}">
                <a16:creationId xmlns:a16="http://schemas.microsoft.com/office/drawing/2014/main" id="{4737AD7E-1C5D-4B97-B3F0-F14A5ECEB9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16AD9C2-6AD7-47B8-8FAF-CF3AE0D919AE}" type="slidenum">
              <a:rPr lang="nl-NL" altLang="nl-NL" smtClean="0">
                <a:latin typeface="Calibri" panose="020F0502020204030204" pitchFamily="34" charset="0"/>
              </a:rPr>
              <a:pPr/>
              <a:t>13</a:t>
            </a:fld>
            <a:endParaRPr lang="nl-NL" altLang="nl-NL">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jdelijke aanduiding voor dia-afbeelding 1">
            <a:extLst>
              <a:ext uri="{FF2B5EF4-FFF2-40B4-BE49-F238E27FC236}">
                <a16:creationId xmlns:a16="http://schemas.microsoft.com/office/drawing/2014/main" id="{CB1E3FEF-285E-48B1-A38A-E2BF07FE45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Tijdelijke aanduiding voor notities 2">
            <a:extLst>
              <a:ext uri="{FF2B5EF4-FFF2-40B4-BE49-F238E27FC236}">
                <a16:creationId xmlns:a16="http://schemas.microsoft.com/office/drawing/2014/main" id="{28F15A70-E385-4F99-84EB-696474CAAB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34820" name="Tijdelijke aanduiding voor dianummer 3">
            <a:extLst>
              <a:ext uri="{FF2B5EF4-FFF2-40B4-BE49-F238E27FC236}">
                <a16:creationId xmlns:a16="http://schemas.microsoft.com/office/drawing/2014/main" id="{B90BFDA7-4B5B-4384-B1AB-9DCFA37AAF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6D838A0-35C5-400E-BEB7-B8B3D08B0D6E}" type="slidenum">
              <a:rPr lang="nl-NL" altLang="nl-NL" smtClean="0">
                <a:latin typeface="Calibri" panose="020F0502020204030204" pitchFamily="34" charset="0"/>
              </a:rPr>
              <a:pPr/>
              <a:t>14</a:t>
            </a:fld>
            <a:endParaRPr lang="nl-NL" altLang="nl-N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AA989254-A102-420B-8C73-6C74D15CC2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C4FB2A45-FC50-47A1-99D5-DBFB61ACCD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10244" name="Tijdelijke aanduiding voor dianummer 3">
            <a:extLst>
              <a:ext uri="{FF2B5EF4-FFF2-40B4-BE49-F238E27FC236}">
                <a16:creationId xmlns:a16="http://schemas.microsoft.com/office/drawing/2014/main" id="{B6E66388-1F3C-4D58-83A7-C0C34F91B9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66AE308-B92D-4F29-A9DF-A410D42A396D}" type="slidenum">
              <a:rPr lang="nl-NL" altLang="nl-NL" smtClean="0">
                <a:latin typeface="Calibri" panose="020F0502020204030204" pitchFamily="34" charset="0"/>
              </a:rPr>
              <a:pPr/>
              <a:t>2</a:t>
            </a:fld>
            <a:endParaRPr lang="nl-NL" altLang="nl-NL">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A829A85D-4FE0-4BEF-B422-929FAAB98F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0ABC3A41-93C3-46C7-9373-4098F03B6B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12292" name="Tijdelijke aanduiding voor dianummer 3">
            <a:extLst>
              <a:ext uri="{FF2B5EF4-FFF2-40B4-BE49-F238E27FC236}">
                <a16:creationId xmlns:a16="http://schemas.microsoft.com/office/drawing/2014/main" id="{25B5B509-8D2E-466E-87A3-988812E965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930FCE-907C-4F92-823B-27B28FC91042}" type="slidenum">
              <a:rPr lang="nl-NL" altLang="nl-NL" smtClean="0">
                <a:latin typeface="Calibri" panose="020F0502020204030204" pitchFamily="34" charset="0"/>
              </a:rPr>
              <a:pPr/>
              <a:t>3</a:t>
            </a:fld>
            <a:endParaRPr lang="nl-NL" altLang="nl-NL">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jdelijke aanduiding voor dia-afbeelding 1">
            <a:extLst>
              <a:ext uri="{FF2B5EF4-FFF2-40B4-BE49-F238E27FC236}">
                <a16:creationId xmlns:a16="http://schemas.microsoft.com/office/drawing/2014/main" id="{FF526EFE-A601-4F01-985E-D12B83AB98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Tijdelijke aanduiding voor notities 2">
            <a:extLst>
              <a:ext uri="{FF2B5EF4-FFF2-40B4-BE49-F238E27FC236}">
                <a16:creationId xmlns:a16="http://schemas.microsoft.com/office/drawing/2014/main" id="{942F4AE8-390F-44D9-B94F-AE65C65046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14340" name="Tijdelijke aanduiding voor dianummer 3">
            <a:extLst>
              <a:ext uri="{FF2B5EF4-FFF2-40B4-BE49-F238E27FC236}">
                <a16:creationId xmlns:a16="http://schemas.microsoft.com/office/drawing/2014/main" id="{B730DA6F-1DC5-4B27-9333-26D00C7F07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198553-6E4F-43EB-BF0C-277F64740329}" type="slidenum">
              <a:rPr lang="nl-NL" altLang="nl-NL" smtClean="0">
                <a:latin typeface="Calibri" panose="020F0502020204030204" pitchFamily="34" charset="0"/>
              </a:rPr>
              <a:pPr/>
              <a:t>4</a:t>
            </a:fld>
            <a:endParaRPr lang="nl-NL" altLang="nl-NL">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a:extLst>
              <a:ext uri="{FF2B5EF4-FFF2-40B4-BE49-F238E27FC236}">
                <a16:creationId xmlns:a16="http://schemas.microsoft.com/office/drawing/2014/main" id="{7094F85F-1C7D-4096-AC4A-F5E42D920D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a:extLst>
              <a:ext uri="{FF2B5EF4-FFF2-40B4-BE49-F238E27FC236}">
                <a16:creationId xmlns:a16="http://schemas.microsoft.com/office/drawing/2014/main" id="{03D35CC1-A6DC-4B9B-8C8A-99268CA5B7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16388" name="Tijdelijke aanduiding voor dianummer 3">
            <a:extLst>
              <a:ext uri="{FF2B5EF4-FFF2-40B4-BE49-F238E27FC236}">
                <a16:creationId xmlns:a16="http://schemas.microsoft.com/office/drawing/2014/main" id="{8411F21E-EB3A-4F9F-81CE-19BEFF3C99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F2395F-6179-434B-8850-751A06F62DA9}" type="slidenum">
              <a:rPr lang="nl-NL" altLang="nl-NL" smtClean="0">
                <a:latin typeface="Calibri" panose="020F0502020204030204" pitchFamily="34" charset="0"/>
              </a:rPr>
              <a:pPr/>
              <a:t>5</a:t>
            </a:fld>
            <a:endParaRPr lang="nl-NL" altLang="nl-NL">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a:extLst>
              <a:ext uri="{FF2B5EF4-FFF2-40B4-BE49-F238E27FC236}">
                <a16:creationId xmlns:a16="http://schemas.microsoft.com/office/drawing/2014/main" id="{9C17B55A-167B-4743-A0FE-DA33BDD1CB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Tijdelijke aanduiding voor notities 2">
            <a:extLst>
              <a:ext uri="{FF2B5EF4-FFF2-40B4-BE49-F238E27FC236}">
                <a16:creationId xmlns:a16="http://schemas.microsoft.com/office/drawing/2014/main" id="{081BAE33-6CB0-44C5-8570-09F63A0ED7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18436" name="Tijdelijke aanduiding voor dianummer 3">
            <a:extLst>
              <a:ext uri="{FF2B5EF4-FFF2-40B4-BE49-F238E27FC236}">
                <a16:creationId xmlns:a16="http://schemas.microsoft.com/office/drawing/2014/main" id="{3E607967-D22E-40E5-BC63-141A54501B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4F19E7F-FD81-414C-84EB-3F13D2434837}" type="slidenum">
              <a:rPr lang="nl-NL" altLang="nl-NL" smtClean="0">
                <a:latin typeface="Calibri" panose="020F0502020204030204" pitchFamily="34" charset="0"/>
              </a:rPr>
              <a:pPr/>
              <a:t>6</a:t>
            </a:fld>
            <a:endParaRPr lang="nl-NL" altLang="nl-NL">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jdelijke aanduiding voor dia-afbeelding 1">
            <a:extLst>
              <a:ext uri="{FF2B5EF4-FFF2-40B4-BE49-F238E27FC236}">
                <a16:creationId xmlns:a16="http://schemas.microsoft.com/office/drawing/2014/main" id="{B61A81F1-B6DC-479E-89F0-0E36F07028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Tijdelijke aanduiding voor notities 2">
            <a:extLst>
              <a:ext uri="{FF2B5EF4-FFF2-40B4-BE49-F238E27FC236}">
                <a16:creationId xmlns:a16="http://schemas.microsoft.com/office/drawing/2014/main" id="{C3C9A367-BEF9-4C6F-BC99-634EF0D8F9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20484" name="Tijdelijke aanduiding voor dianummer 3">
            <a:extLst>
              <a:ext uri="{FF2B5EF4-FFF2-40B4-BE49-F238E27FC236}">
                <a16:creationId xmlns:a16="http://schemas.microsoft.com/office/drawing/2014/main" id="{FE9800E8-27C8-4494-91C4-006C3383B4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C68F782-9956-4970-80E5-E8439028DC99}" type="slidenum">
              <a:rPr lang="nl-NL" altLang="nl-NL" smtClean="0">
                <a:latin typeface="Calibri" panose="020F0502020204030204" pitchFamily="34" charset="0"/>
              </a:rPr>
              <a:pPr/>
              <a:t>7</a:t>
            </a:fld>
            <a:endParaRPr lang="nl-NL" altLang="nl-NL">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jdelijke aanduiding voor dia-afbeelding 1">
            <a:extLst>
              <a:ext uri="{FF2B5EF4-FFF2-40B4-BE49-F238E27FC236}">
                <a16:creationId xmlns:a16="http://schemas.microsoft.com/office/drawing/2014/main" id="{6D7506BF-8DCB-44AD-9A12-34456FBB6A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Tijdelijke aanduiding voor notities 2">
            <a:extLst>
              <a:ext uri="{FF2B5EF4-FFF2-40B4-BE49-F238E27FC236}">
                <a16:creationId xmlns:a16="http://schemas.microsoft.com/office/drawing/2014/main" id="{5E9F7184-661D-455F-8F25-17A802F869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22532" name="Tijdelijke aanduiding voor dianummer 3">
            <a:extLst>
              <a:ext uri="{FF2B5EF4-FFF2-40B4-BE49-F238E27FC236}">
                <a16:creationId xmlns:a16="http://schemas.microsoft.com/office/drawing/2014/main" id="{F17A8076-68B9-46C5-B0B9-59423A917D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2495E6-32F8-4627-B730-CC04D590A7F6}" type="slidenum">
              <a:rPr lang="nl-NL" altLang="nl-NL" smtClean="0">
                <a:latin typeface="Calibri" panose="020F0502020204030204" pitchFamily="34" charset="0"/>
              </a:rPr>
              <a:pPr/>
              <a:t>8</a:t>
            </a:fld>
            <a:endParaRPr lang="nl-NL" altLang="nl-NL">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jdelijke aanduiding voor dia-afbeelding 1">
            <a:extLst>
              <a:ext uri="{FF2B5EF4-FFF2-40B4-BE49-F238E27FC236}">
                <a16:creationId xmlns:a16="http://schemas.microsoft.com/office/drawing/2014/main" id="{A2C5D7BB-25CC-4764-B710-EA603822DE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Tijdelijke aanduiding voor notities 2">
            <a:extLst>
              <a:ext uri="{FF2B5EF4-FFF2-40B4-BE49-F238E27FC236}">
                <a16:creationId xmlns:a16="http://schemas.microsoft.com/office/drawing/2014/main" id="{4344E8CC-B52E-45D0-BED4-34641AFA36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24580" name="Tijdelijke aanduiding voor dianummer 3">
            <a:extLst>
              <a:ext uri="{FF2B5EF4-FFF2-40B4-BE49-F238E27FC236}">
                <a16:creationId xmlns:a16="http://schemas.microsoft.com/office/drawing/2014/main" id="{ABACC566-E7C8-480B-99E2-7FDE9602BC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A9341F-C60D-475C-8D11-C0B88E6606F5}" type="slidenum">
              <a:rPr lang="nl-NL" altLang="nl-NL" smtClean="0">
                <a:latin typeface="Calibri" panose="020F0502020204030204" pitchFamily="34" charset="0"/>
              </a:rPr>
              <a:pPr/>
              <a:t>9</a:t>
            </a:fld>
            <a:endParaRPr lang="nl-NL" altLang="nl-N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B8357B10-BCFD-47CF-82C4-E6E18D243714}"/>
              </a:ext>
            </a:extLst>
          </p:cNvPr>
          <p:cNvGrpSpPr>
            <a:grpSpLocks/>
          </p:cNvGrpSpPr>
          <p:nvPr/>
        </p:nvGrpSpPr>
        <p:grpSpPr bwMode="auto">
          <a:xfrm>
            <a:off x="0" y="-7938"/>
            <a:ext cx="12192000" cy="6865938"/>
            <a:chOff x="0" y="-8467"/>
            <a:chExt cx="12192000" cy="6866467"/>
          </a:xfrm>
        </p:grpSpPr>
        <p:cxnSp>
          <p:nvCxnSpPr>
            <p:cNvPr id="5" name="Straight Connector 31">
              <a:extLst>
                <a:ext uri="{FF2B5EF4-FFF2-40B4-BE49-F238E27FC236}">
                  <a16:creationId xmlns:a16="http://schemas.microsoft.com/office/drawing/2014/main" id="{F2E2CC32-F070-4AE5-A5A6-C6FFEC96189C}"/>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F27C7C9B-87A5-48A9-AF29-B377289923C8}"/>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543BE8F6-5F9F-415E-90D9-1DAE8B27FDB0}"/>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6896B709-C3A9-4C62-B361-C5099D8A9EE9}"/>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4596BFB1-60BB-48B0-A74D-6685C344D28F}"/>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0E65A08B-C387-478C-94E3-46C3F83136CC}"/>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87B2E6EF-0CC1-49BC-A76B-173B12437754}"/>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A601A11C-660F-45E7-96A7-56BD704FDBA1}"/>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ED287155-C282-4031-93AD-FD43B9692C04}"/>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117A2B8E-FDAE-43AD-A4D8-81F6FE5ADB26}"/>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15" name="Date Placeholder 3">
            <a:extLst>
              <a:ext uri="{FF2B5EF4-FFF2-40B4-BE49-F238E27FC236}">
                <a16:creationId xmlns:a16="http://schemas.microsoft.com/office/drawing/2014/main" id="{2946BF21-492A-4E2A-890F-7517BAD92538}"/>
              </a:ext>
            </a:extLst>
          </p:cNvPr>
          <p:cNvSpPr>
            <a:spLocks noGrp="1"/>
          </p:cNvSpPr>
          <p:nvPr>
            <p:ph type="dt" sz="half" idx="10"/>
          </p:nvPr>
        </p:nvSpPr>
        <p:spPr/>
        <p:txBody>
          <a:bodyPr/>
          <a:lstStyle>
            <a:lvl1pPr>
              <a:defRPr/>
            </a:lvl1pPr>
          </a:lstStyle>
          <a:p>
            <a:pPr>
              <a:defRPr/>
            </a:pPr>
            <a:fld id="{47FEB8B8-AE03-41AD-8963-B328B4F6C1EC}" type="datetimeFigureOut">
              <a:rPr lang="en-US"/>
              <a:pPr>
                <a:defRPr/>
              </a:pPr>
              <a:t>3/4/2019</a:t>
            </a:fld>
            <a:endParaRPr lang="en-US"/>
          </a:p>
        </p:txBody>
      </p:sp>
      <p:sp>
        <p:nvSpPr>
          <p:cNvPr id="16" name="Footer Placeholder 4">
            <a:extLst>
              <a:ext uri="{FF2B5EF4-FFF2-40B4-BE49-F238E27FC236}">
                <a16:creationId xmlns:a16="http://schemas.microsoft.com/office/drawing/2014/main" id="{B13AFE2B-C955-4D9D-82C3-2EAEC04A3C5C}"/>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2A58456C-947B-4255-AB3C-73D6DAFF2A5A}"/>
              </a:ext>
            </a:extLst>
          </p:cNvPr>
          <p:cNvSpPr>
            <a:spLocks noGrp="1"/>
          </p:cNvSpPr>
          <p:nvPr>
            <p:ph type="sldNum" sz="quarter" idx="12"/>
          </p:nvPr>
        </p:nvSpPr>
        <p:spPr/>
        <p:txBody>
          <a:bodyPr/>
          <a:lstStyle>
            <a:lvl1pPr>
              <a:defRPr/>
            </a:lvl1pPr>
          </a:lstStyle>
          <a:p>
            <a:pPr>
              <a:defRPr/>
            </a:pPr>
            <a:fld id="{FE87D562-5E13-4174-808E-1469C0195762}" type="slidenum">
              <a:rPr lang="en-US" altLang="nl-NL"/>
              <a:pPr>
                <a:defRPr/>
              </a:pPr>
              <a:t>‹nr.›</a:t>
            </a:fld>
            <a:endParaRPr lang="en-US" altLang="nl-NL"/>
          </a:p>
        </p:txBody>
      </p:sp>
    </p:spTree>
    <p:extLst>
      <p:ext uri="{BB962C8B-B14F-4D97-AF65-F5344CB8AC3E}">
        <p14:creationId xmlns:p14="http://schemas.microsoft.com/office/powerpoint/2010/main" val="2229815141"/>
      </p:ext>
    </p:extLst>
  </p:cSld>
  <p:clrMapOvr>
    <a:masterClrMapping/>
  </p:clrMapOvr>
  <p:transition spd="slow">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a:extLst>
              <a:ext uri="{FF2B5EF4-FFF2-40B4-BE49-F238E27FC236}">
                <a16:creationId xmlns:a16="http://schemas.microsoft.com/office/drawing/2014/main" id="{50751D84-948F-4E41-9CE3-7B2399BB58D9}"/>
              </a:ext>
            </a:extLst>
          </p:cNvPr>
          <p:cNvSpPr>
            <a:spLocks noGrp="1"/>
          </p:cNvSpPr>
          <p:nvPr>
            <p:ph type="dt" sz="half" idx="10"/>
          </p:nvPr>
        </p:nvSpPr>
        <p:spPr/>
        <p:txBody>
          <a:bodyPr/>
          <a:lstStyle>
            <a:lvl1pPr>
              <a:defRPr/>
            </a:lvl1pPr>
          </a:lstStyle>
          <a:p>
            <a:pPr>
              <a:defRPr/>
            </a:pPr>
            <a:fld id="{A5F974A4-F810-4B97-A2D6-ECDE7C180033}" type="datetimeFigureOut">
              <a:rPr lang="en-US"/>
              <a:pPr>
                <a:defRPr/>
              </a:pPr>
              <a:t>3/4/2019</a:t>
            </a:fld>
            <a:endParaRPr lang="en-US"/>
          </a:p>
        </p:txBody>
      </p:sp>
      <p:sp>
        <p:nvSpPr>
          <p:cNvPr id="5" name="Footer Placeholder 4">
            <a:extLst>
              <a:ext uri="{FF2B5EF4-FFF2-40B4-BE49-F238E27FC236}">
                <a16:creationId xmlns:a16="http://schemas.microsoft.com/office/drawing/2014/main" id="{E6DE3909-56C1-4272-A0D8-D67249AC58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524D3B9-7543-4537-94B9-FC9C1760396C}"/>
              </a:ext>
            </a:extLst>
          </p:cNvPr>
          <p:cNvSpPr>
            <a:spLocks noGrp="1"/>
          </p:cNvSpPr>
          <p:nvPr>
            <p:ph type="sldNum" sz="quarter" idx="12"/>
          </p:nvPr>
        </p:nvSpPr>
        <p:spPr/>
        <p:txBody>
          <a:bodyPr/>
          <a:lstStyle>
            <a:lvl1pPr>
              <a:defRPr/>
            </a:lvl1pPr>
          </a:lstStyle>
          <a:p>
            <a:pPr>
              <a:defRPr/>
            </a:pPr>
            <a:fld id="{2E7E95DA-5BD9-4059-968D-2E0F64CA1EC2}" type="slidenum">
              <a:rPr lang="en-US" altLang="nl-NL"/>
              <a:pPr>
                <a:defRPr/>
              </a:pPr>
              <a:t>‹nr.›</a:t>
            </a:fld>
            <a:endParaRPr lang="en-US" altLang="nl-NL"/>
          </a:p>
        </p:txBody>
      </p:sp>
    </p:spTree>
    <p:extLst>
      <p:ext uri="{BB962C8B-B14F-4D97-AF65-F5344CB8AC3E}">
        <p14:creationId xmlns:p14="http://schemas.microsoft.com/office/powerpoint/2010/main" val="218632910"/>
      </p:ext>
    </p:extLst>
  </p:cSld>
  <p:clrMapOvr>
    <a:masterClrMapping/>
  </p:clrMapOvr>
  <p:transition spd="slow">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5" name="TextBox 19">
            <a:extLst>
              <a:ext uri="{FF2B5EF4-FFF2-40B4-BE49-F238E27FC236}">
                <a16:creationId xmlns:a16="http://schemas.microsoft.com/office/drawing/2014/main" id="{94E3CFEC-E8D8-46EB-A028-D830C6DB5830}"/>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nl-NL" sz="8000">
                <a:solidFill>
                  <a:srgbClr val="C0E474"/>
                </a:solidFill>
              </a:rPr>
              <a:t>“</a:t>
            </a:r>
          </a:p>
        </p:txBody>
      </p:sp>
      <p:sp>
        <p:nvSpPr>
          <p:cNvPr id="6" name="TextBox 21">
            <a:extLst>
              <a:ext uri="{FF2B5EF4-FFF2-40B4-BE49-F238E27FC236}">
                <a16:creationId xmlns:a16="http://schemas.microsoft.com/office/drawing/2014/main" id="{5C1FFFF6-16C9-4684-BC39-438CB85E5C83}"/>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nl-NL" sz="8000">
                <a:solidFill>
                  <a:srgbClr val="C0E474"/>
                </a:solidFill>
              </a:rPr>
              <a:t>”</a:t>
            </a:r>
            <a:endParaRPr lang="en-US" altLang="nl-NL">
              <a:solidFill>
                <a:srgbClr val="C0E474"/>
              </a:solidFill>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7" name="Date Placeholder 3">
            <a:extLst>
              <a:ext uri="{FF2B5EF4-FFF2-40B4-BE49-F238E27FC236}">
                <a16:creationId xmlns:a16="http://schemas.microsoft.com/office/drawing/2014/main" id="{9BC1294C-0B21-45D8-A6FC-0C2C2D0913A2}"/>
              </a:ext>
            </a:extLst>
          </p:cNvPr>
          <p:cNvSpPr>
            <a:spLocks noGrp="1"/>
          </p:cNvSpPr>
          <p:nvPr>
            <p:ph type="dt" sz="half" idx="14"/>
          </p:nvPr>
        </p:nvSpPr>
        <p:spPr/>
        <p:txBody>
          <a:bodyPr/>
          <a:lstStyle>
            <a:lvl1pPr>
              <a:defRPr/>
            </a:lvl1pPr>
          </a:lstStyle>
          <a:p>
            <a:pPr>
              <a:defRPr/>
            </a:pPr>
            <a:fld id="{BA3F3149-55C9-4CE0-BC9D-C6DEE496ECB0}" type="datetimeFigureOut">
              <a:rPr lang="en-US"/>
              <a:pPr>
                <a:defRPr/>
              </a:pPr>
              <a:t>3/4/2019</a:t>
            </a:fld>
            <a:endParaRPr lang="en-US"/>
          </a:p>
        </p:txBody>
      </p:sp>
      <p:sp>
        <p:nvSpPr>
          <p:cNvPr id="8" name="Footer Placeholder 4">
            <a:extLst>
              <a:ext uri="{FF2B5EF4-FFF2-40B4-BE49-F238E27FC236}">
                <a16:creationId xmlns:a16="http://schemas.microsoft.com/office/drawing/2014/main" id="{9858AE2A-982A-41BB-AF69-52A5E8F2A13E}"/>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BC4848F-8816-4C1D-9306-4D39377BCF71}"/>
              </a:ext>
            </a:extLst>
          </p:cNvPr>
          <p:cNvSpPr>
            <a:spLocks noGrp="1"/>
          </p:cNvSpPr>
          <p:nvPr>
            <p:ph type="sldNum" sz="quarter" idx="16"/>
          </p:nvPr>
        </p:nvSpPr>
        <p:spPr/>
        <p:txBody>
          <a:bodyPr/>
          <a:lstStyle>
            <a:lvl1pPr>
              <a:defRPr/>
            </a:lvl1pPr>
          </a:lstStyle>
          <a:p>
            <a:pPr>
              <a:defRPr/>
            </a:pPr>
            <a:fld id="{A54BC4D8-B944-42DC-A93C-F954C4F62FD5}" type="slidenum">
              <a:rPr lang="en-US" altLang="nl-NL"/>
              <a:pPr>
                <a:defRPr/>
              </a:pPr>
              <a:t>‹nr.›</a:t>
            </a:fld>
            <a:endParaRPr lang="en-US" altLang="nl-NL"/>
          </a:p>
        </p:txBody>
      </p:sp>
    </p:spTree>
    <p:extLst>
      <p:ext uri="{BB962C8B-B14F-4D97-AF65-F5344CB8AC3E}">
        <p14:creationId xmlns:p14="http://schemas.microsoft.com/office/powerpoint/2010/main" val="2236684596"/>
      </p:ext>
    </p:extLst>
  </p:cSld>
  <p:clrMapOvr>
    <a:masterClrMapping/>
  </p:clrMapOvr>
  <p:transition spd="slow">
    <p:cover dir="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a:extLst>
              <a:ext uri="{FF2B5EF4-FFF2-40B4-BE49-F238E27FC236}">
                <a16:creationId xmlns:a16="http://schemas.microsoft.com/office/drawing/2014/main" id="{00018FF6-4F4B-481A-9FD7-8DE702D716DB}"/>
              </a:ext>
            </a:extLst>
          </p:cNvPr>
          <p:cNvSpPr>
            <a:spLocks noGrp="1"/>
          </p:cNvSpPr>
          <p:nvPr>
            <p:ph type="dt" sz="half" idx="10"/>
          </p:nvPr>
        </p:nvSpPr>
        <p:spPr/>
        <p:txBody>
          <a:bodyPr/>
          <a:lstStyle>
            <a:lvl1pPr>
              <a:defRPr/>
            </a:lvl1pPr>
          </a:lstStyle>
          <a:p>
            <a:pPr>
              <a:defRPr/>
            </a:pPr>
            <a:fld id="{F1CF5847-087E-436C-AE56-6148C468042F}" type="datetimeFigureOut">
              <a:rPr lang="en-US"/>
              <a:pPr>
                <a:defRPr/>
              </a:pPr>
              <a:t>3/4/2019</a:t>
            </a:fld>
            <a:endParaRPr lang="en-US"/>
          </a:p>
        </p:txBody>
      </p:sp>
      <p:sp>
        <p:nvSpPr>
          <p:cNvPr id="5" name="Footer Placeholder 4">
            <a:extLst>
              <a:ext uri="{FF2B5EF4-FFF2-40B4-BE49-F238E27FC236}">
                <a16:creationId xmlns:a16="http://schemas.microsoft.com/office/drawing/2014/main" id="{6C6237D7-9A3C-480E-BBF9-8F432BA81D4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C831303-554F-42A6-AC1A-EDA24604D7C7}"/>
              </a:ext>
            </a:extLst>
          </p:cNvPr>
          <p:cNvSpPr>
            <a:spLocks noGrp="1"/>
          </p:cNvSpPr>
          <p:nvPr>
            <p:ph type="sldNum" sz="quarter" idx="12"/>
          </p:nvPr>
        </p:nvSpPr>
        <p:spPr/>
        <p:txBody>
          <a:bodyPr/>
          <a:lstStyle>
            <a:lvl1pPr>
              <a:defRPr/>
            </a:lvl1pPr>
          </a:lstStyle>
          <a:p>
            <a:pPr>
              <a:defRPr/>
            </a:pPr>
            <a:fld id="{FE4DB7BE-9F52-4E8F-9541-ECCD0EB1B3BB}" type="slidenum">
              <a:rPr lang="en-US" altLang="nl-NL"/>
              <a:pPr>
                <a:defRPr/>
              </a:pPr>
              <a:t>‹nr.›</a:t>
            </a:fld>
            <a:endParaRPr lang="en-US" altLang="nl-NL"/>
          </a:p>
        </p:txBody>
      </p:sp>
    </p:spTree>
    <p:extLst>
      <p:ext uri="{BB962C8B-B14F-4D97-AF65-F5344CB8AC3E}">
        <p14:creationId xmlns:p14="http://schemas.microsoft.com/office/powerpoint/2010/main" val="2432210058"/>
      </p:ext>
    </p:extLst>
  </p:cSld>
  <p:clrMapOvr>
    <a:masterClrMapping/>
  </p:clrMapOvr>
  <p:transition spd="slow">
    <p:cover dir="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5" name="TextBox 23">
            <a:extLst>
              <a:ext uri="{FF2B5EF4-FFF2-40B4-BE49-F238E27FC236}">
                <a16:creationId xmlns:a16="http://schemas.microsoft.com/office/drawing/2014/main" id="{E4E355A5-A2E0-4344-AB38-0C529594F5F3}"/>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nl-NL" sz="8000">
                <a:solidFill>
                  <a:srgbClr val="C0E474"/>
                </a:solidFill>
              </a:rPr>
              <a:t>“</a:t>
            </a:r>
          </a:p>
        </p:txBody>
      </p:sp>
      <p:sp>
        <p:nvSpPr>
          <p:cNvPr id="6" name="TextBox 24">
            <a:extLst>
              <a:ext uri="{FF2B5EF4-FFF2-40B4-BE49-F238E27FC236}">
                <a16:creationId xmlns:a16="http://schemas.microsoft.com/office/drawing/2014/main" id="{5A69ADED-F95D-46D3-A05A-CB1FFCA4C40A}"/>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nl-NL" sz="8000">
                <a:solidFill>
                  <a:srgbClr val="C0E474"/>
                </a:solidFil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7" name="Date Placeholder 3">
            <a:extLst>
              <a:ext uri="{FF2B5EF4-FFF2-40B4-BE49-F238E27FC236}">
                <a16:creationId xmlns:a16="http://schemas.microsoft.com/office/drawing/2014/main" id="{76F9F42F-5C6A-4723-BDEB-158D10207133}"/>
              </a:ext>
            </a:extLst>
          </p:cNvPr>
          <p:cNvSpPr>
            <a:spLocks noGrp="1"/>
          </p:cNvSpPr>
          <p:nvPr>
            <p:ph type="dt" sz="half" idx="14"/>
          </p:nvPr>
        </p:nvSpPr>
        <p:spPr/>
        <p:txBody>
          <a:bodyPr/>
          <a:lstStyle>
            <a:lvl1pPr>
              <a:defRPr/>
            </a:lvl1pPr>
          </a:lstStyle>
          <a:p>
            <a:pPr>
              <a:defRPr/>
            </a:pPr>
            <a:fld id="{1596752A-25C5-4853-9555-238A3444CBA7}" type="datetimeFigureOut">
              <a:rPr lang="en-US"/>
              <a:pPr>
                <a:defRPr/>
              </a:pPr>
              <a:t>3/4/2019</a:t>
            </a:fld>
            <a:endParaRPr lang="en-US"/>
          </a:p>
        </p:txBody>
      </p:sp>
      <p:sp>
        <p:nvSpPr>
          <p:cNvPr id="8" name="Footer Placeholder 4">
            <a:extLst>
              <a:ext uri="{FF2B5EF4-FFF2-40B4-BE49-F238E27FC236}">
                <a16:creationId xmlns:a16="http://schemas.microsoft.com/office/drawing/2014/main" id="{0F546CDF-2E93-477C-B8EF-C2B529D620DB}"/>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7EFD835-5071-4392-B3C6-9F03DC26A726}"/>
              </a:ext>
            </a:extLst>
          </p:cNvPr>
          <p:cNvSpPr>
            <a:spLocks noGrp="1"/>
          </p:cNvSpPr>
          <p:nvPr>
            <p:ph type="sldNum" sz="quarter" idx="16"/>
          </p:nvPr>
        </p:nvSpPr>
        <p:spPr/>
        <p:txBody>
          <a:bodyPr/>
          <a:lstStyle>
            <a:lvl1pPr>
              <a:defRPr/>
            </a:lvl1pPr>
          </a:lstStyle>
          <a:p>
            <a:pPr>
              <a:defRPr/>
            </a:pPr>
            <a:fld id="{6B76AD1A-783E-4B75-8684-57D64CBD3427}" type="slidenum">
              <a:rPr lang="en-US" altLang="nl-NL"/>
              <a:pPr>
                <a:defRPr/>
              </a:pPr>
              <a:t>‹nr.›</a:t>
            </a:fld>
            <a:endParaRPr lang="en-US" altLang="nl-NL"/>
          </a:p>
        </p:txBody>
      </p:sp>
    </p:spTree>
    <p:extLst>
      <p:ext uri="{BB962C8B-B14F-4D97-AF65-F5344CB8AC3E}">
        <p14:creationId xmlns:p14="http://schemas.microsoft.com/office/powerpoint/2010/main" val="2149157525"/>
      </p:ext>
    </p:extLst>
  </p:cSld>
  <p:clrMapOvr>
    <a:masterClrMapping/>
  </p:clrMapOvr>
  <p:transition spd="slow">
    <p:cover dir="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5" name="Date Placeholder 3">
            <a:extLst>
              <a:ext uri="{FF2B5EF4-FFF2-40B4-BE49-F238E27FC236}">
                <a16:creationId xmlns:a16="http://schemas.microsoft.com/office/drawing/2014/main" id="{815357BB-56AB-45AF-B8B2-FCB8D397969E}"/>
              </a:ext>
            </a:extLst>
          </p:cNvPr>
          <p:cNvSpPr>
            <a:spLocks noGrp="1"/>
          </p:cNvSpPr>
          <p:nvPr>
            <p:ph type="dt" sz="half" idx="14"/>
          </p:nvPr>
        </p:nvSpPr>
        <p:spPr/>
        <p:txBody>
          <a:bodyPr/>
          <a:lstStyle>
            <a:lvl1pPr>
              <a:defRPr/>
            </a:lvl1pPr>
          </a:lstStyle>
          <a:p>
            <a:pPr>
              <a:defRPr/>
            </a:pPr>
            <a:fld id="{09FAE9A8-CF17-4966-829C-B370D1E1821C}" type="datetimeFigureOut">
              <a:rPr lang="en-US"/>
              <a:pPr>
                <a:defRPr/>
              </a:pPr>
              <a:t>3/4/2019</a:t>
            </a:fld>
            <a:endParaRPr lang="en-US"/>
          </a:p>
        </p:txBody>
      </p:sp>
      <p:sp>
        <p:nvSpPr>
          <p:cNvPr id="6" name="Footer Placeholder 4">
            <a:extLst>
              <a:ext uri="{FF2B5EF4-FFF2-40B4-BE49-F238E27FC236}">
                <a16:creationId xmlns:a16="http://schemas.microsoft.com/office/drawing/2014/main" id="{ECF9CFDB-5A39-4E28-B38F-D26EAE44498B}"/>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13267C1-DD24-4EAA-9202-B52375FB2F52}"/>
              </a:ext>
            </a:extLst>
          </p:cNvPr>
          <p:cNvSpPr>
            <a:spLocks noGrp="1"/>
          </p:cNvSpPr>
          <p:nvPr>
            <p:ph type="sldNum" sz="quarter" idx="16"/>
          </p:nvPr>
        </p:nvSpPr>
        <p:spPr/>
        <p:txBody>
          <a:bodyPr/>
          <a:lstStyle>
            <a:lvl1pPr>
              <a:defRPr/>
            </a:lvl1pPr>
          </a:lstStyle>
          <a:p>
            <a:pPr>
              <a:defRPr/>
            </a:pPr>
            <a:fld id="{72EC3EEA-3FD4-4C95-9273-78B3D97BB372}" type="slidenum">
              <a:rPr lang="en-US" altLang="nl-NL"/>
              <a:pPr>
                <a:defRPr/>
              </a:pPr>
              <a:t>‹nr.›</a:t>
            </a:fld>
            <a:endParaRPr lang="en-US" altLang="nl-NL"/>
          </a:p>
        </p:txBody>
      </p:sp>
    </p:spTree>
    <p:extLst>
      <p:ext uri="{BB962C8B-B14F-4D97-AF65-F5344CB8AC3E}">
        <p14:creationId xmlns:p14="http://schemas.microsoft.com/office/powerpoint/2010/main" val="1217899943"/>
      </p:ext>
    </p:extLst>
  </p:cSld>
  <p:clrMapOvr>
    <a:masterClrMapping/>
  </p:clrMapOvr>
  <p:transition spd="slow">
    <p:cover dir="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a:extLst>
              <a:ext uri="{FF2B5EF4-FFF2-40B4-BE49-F238E27FC236}">
                <a16:creationId xmlns:a16="http://schemas.microsoft.com/office/drawing/2014/main" id="{95BDB3F2-1E1D-4B4A-B3B1-767A29BCD1E0}"/>
              </a:ext>
            </a:extLst>
          </p:cNvPr>
          <p:cNvSpPr>
            <a:spLocks noGrp="1"/>
          </p:cNvSpPr>
          <p:nvPr>
            <p:ph type="dt" sz="half" idx="10"/>
          </p:nvPr>
        </p:nvSpPr>
        <p:spPr/>
        <p:txBody>
          <a:bodyPr/>
          <a:lstStyle>
            <a:lvl1pPr>
              <a:defRPr/>
            </a:lvl1pPr>
          </a:lstStyle>
          <a:p>
            <a:pPr>
              <a:defRPr/>
            </a:pPr>
            <a:fld id="{DD357A77-9E11-40E3-87A8-FB2727C8FE84}" type="datetimeFigureOut">
              <a:rPr lang="en-US"/>
              <a:pPr>
                <a:defRPr/>
              </a:pPr>
              <a:t>3/4/2019</a:t>
            </a:fld>
            <a:endParaRPr lang="en-US"/>
          </a:p>
        </p:txBody>
      </p:sp>
      <p:sp>
        <p:nvSpPr>
          <p:cNvPr id="5" name="Footer Placeholder 4">
            <a:extLst>
              <a:ext uri="{FF2B5EF4-FFF2-40B4-BE49-F238E27FC236}">
                <a16:creationId xmlns:a16="http://schemas.microsoft.com/office/drawing/2014/main" id="{1E3895DE-ABF2-4A74-B3D6-E8422D93745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6578BC5-739A-4DD0-A31E-D98FA5E8F151}"/>
              </a:ext>
            </a:extLst>
          </p:cNvPr>
          <p:cNvSpPr>
            <a:spLocks noGrp="1"/>
          </p:cNvSpPr>
          <p:nvPr>
            <p:ph type="sldNum" sz="quarter" idx="12"/>
          </p:nvPr>
        </p:nvSpPr>
        <p:spPr/>
        <p:txBody>
          <a:bodyPr/>
          <a:lstStyle>
            <a:lvl1pPr>
              <a:defRPr/>
            </a:lvl1pPr>
          </a:lstStyle>
          <a:p>
            <a:pPr>
              <a:defRPr/>
            </a:pPr>
            <a:fld id="{8B900F37-6BA2-473D-9DA4-E7A9A9BD35B5}" type="slidenum">
              <a:rPr lang="en-US" altLang="nl-NL"/>
              <a:pPr>
                <a:defRPr/>
              </a:pPr>
              <a:t>‹nr.›</a:t>
            </a:fld>
            <a:endParaRPr lang="en-US" altLang="nl-NL"/>
          </a:p>
        </p:txBody>
      </p:sp>
    </p:spTree>
    <p:extLst>
      <p:ext uri="{BB962C8B-B14F-4D97-AF65-F5344CB8AC3E}">
        <p14:creationId xmlns:p14="http://schemas.microsoft.com/office/powerpoint/2010/main" val="35820489"/>
      </p:ext>
    </p:extLst>
  </p:cSld>
  <p:clrMapOvr>
    <a:masterClrMapping/>
  </p:clrMapOvr>
  <p:transition spd="slow">
    <p:cover dir="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a:extLst>
              <a:ext uri="{FF2B5EF4-FFF2-40B4-BE49-F238E27FC236}">
                <a16:creationId xmlns:a16="http://schemas.microsoft.com/office/drawing/2014/main" id="{0F9FB733-E9E1-471F-97D6-FDCD69E3ACEC}"/>
              </a:ext>
            </a:extLst>
          </p:cNvPr>
          <p:cNvSpPr>
            <a:spLocks noGrp="1"/>
          </p:cNvSpPr>
          <p:nvPr>
            <p:ph type="dt" sz="half" idx="10"/>
          </p:nvPr>
        </p:nvSpPr>
        <p:spPr/>
        <p:txBody>
          <a:bodyPr/>
          <a:lstStyle>
            <a:lvl1pPr>
              <a:defRPr/>
            </a:lvl1pPr>
          </a:lstStyle>
          <a:p>
            <a:pPr>
              <a:defRPr/>
            </a:pPr>
            <a:fld id="{1AE16C25-8DC4-40A2-BA8E-A16A9E037EAA}" type="datetimeFigureOut">
              <a:rPr lang="en-US"/>
              <a:pPr>
                <a:defRPr/>
              </a:pPr>
              <a:t>3/4/2019</a:t>
            </a:fld>
            <a:endParaRPr lang="en-US"/>
          </a:p>
        </p:txBody>
      </p:sp>
      <p:sp>
        <p:nvSpPr>
          <p:cNvPr id="5" name="Footer Placeholder 4">
            <a:extLst>
              <a:ext uri="{FF2B5EF4-FFF2-40B4-BE49-F238E27FC236}">
                <a16:creationId xmlns:a16="http://schemas.microsoft.com/office/drawing/2014/main" id="{88EE7CAC-1348-48B1-8668-89F8DA7BF4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F8309F2-DCA9-4614-B684-308C0E2AA012}"/>
              </a:ext>
            </a:extLst>
          </p:cNvPr>
          <p:cNvSpPr>
            <a:spLocks noGrp="1"/>
          </p:cNvSpPr>
          <p:nvPr>
            <p:ph type="sldNum" sz="quarter" idx="12"/>
          </p:nvPr>
        </p:nvSpPr>
        <p:spPr/>
        <p:txBody>
          <a:bodyPr/>
          <a:lstStyle>
            <a:lvl1pPr>
              <a:defRPr/>
            </a:lvl1pPr>
          </a:lstStyle>
          <a:p>
            <a:pPr>
              <a:defRPr/>
            </a:pPr>
            <a:fld id="{31261056-B69F-4545-85B9-15E812C66588}" type="slidenum">
              <a:rPr lang="en-US" altLang="nl-NL"/>
              <a:pPr>
                <a:defRPr/>
              </a:pPr>
              <a:t>‹nr.›</a:t>
            </a:fld>
            <a:endParaRPr lang="en-US" altLang="nl-NL"/>
          </a:p>
        </p:txBody>
      </p:sp>
    </p:spTree>
    <p:extLst>
      <p:ext uri="{BB962C8B-B14F-4D97-AF65-F5344CB8AC3E}">
        <p14:creationId xmlns:p14="http://schemas.microsoft.com/office/powerpoint/2010/main" val="2593793130"/>
      </p:ext>
    </p:extLst>
  </p:cSld>
  <p:clrMapOvr>
    <a:masterClrMapping/>
  </p:clrMapOvr>
  <p:transition spd="slow">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a:extLst>
              <a:ext uri="{FF2B5EF4-FFF2-40B4-BE49-F238E27FC236}">
                <a16:creationId xmlns:a16="http://schemas.microsoft.com/office/drawing/2014/main" id="{EA1F469A-C96B-4145-9660-E9E2A225B466}"/>
              </a:ext>
            </a:extLst>
          </p:cNvPr>
          <p:cNvSpPr>
            <a:spLocks noGrp="1"/>
          </p:cNvSpPr>
          <p:nvPr>
            <p:ph type="dt" sz="half" idx="10"/>
          </p:nvPr>
        </p:nvSpPr>
        <p:spPr/>
        <p:txBody>
          <a:bodyPr/>
          <a:lstStyle>
            <a:lvl1pPr>
              <a:defRPr/>
            </a:lvl1pPr>
          </a:lstStyle>
          <a:p>
            <a:pPr>
              <a:defRPr/>
            </a:pPr>
            <a:fld id="{8E0C99B8-8BC3-4237-8F80-B0DD30371AF9}" type="datetimeFigureOut">
              <a:rPr lang="en-US"/>
              <a:pPr>
                <a:defRPr/>
              </a:pPr>
              <a:t>3/4/2019</a:t>
            </a:fld>
            <a:endParaRPr lang="en-US"/>
          </a:p>
        </p:txBody>
      </p:sp>
      <p:sp>
        <p:nvSpPr>
          <p:cNvPr id="5" name="Footer Placeholder 4">
            <a:extLst>
              <a:ext uri="{FF2B5EF4-FFF2-40B4-BE49-F238E27FC236}">
                <a16:creationId xmlns:a16="http://schemas.microsoft.com/office/drawing/2014/main" id="{4A17FCB8-04CA-4C73-8B7E-7D80E7D13AF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BA56F8A-E7F2-4F7C-A0D8-1AE56345A7AA}"/>
              </a:ext>
            </a:extLst>
          </p:cNvPr>
          <p:cNvSpPr>
            <a:spLocks noGrp="1"/>
          </p:cNvSpPr>
          <p:nvPr>
            <p:ph type="sldNum" sz="quarter" idx="12"/>
          </p:nvPr>
        </p:nvSpPr>
        <p:spPr/>
        <p:txBody>
          <a:bodyPr/>
          <a:lstStyle>
            <a:lvl1pPr>
              <a:defRPr/>
            </a:lvl1pPr>
          </a:lstStyle>
          <a:p>
            <a:pPr>
              <a:defRPr/>
            </a:pPr>
            <a:fld id="{5A5EBD08-BB4D-4F43-9021-91A5794984A2}" type="slidenum">
              <a:rPr lang="en-US" altLang="nl-NL"/>
              <a:pPr>
                <a:defRPr/>
              </a:pPr>
              <a:t>‹nr.›</a:t>
            </a:fld>
            <a:endParaRPr lang="en-US" altLang="nl-NL"/>
          </a:p>
        </p:txBody>
      </p:sp>
    </p:spTree>
    <p:extLst>
      <p:ext uri="{BB962C8B-B14F-4D97-AF65-F5344CB8AC3E}">
        <p14:creationId xmlns:p14="http://schemas.microsoft.com/office/powerpoint/2010/main" val="330782121"/>
      </p:ext>
    </p:extLst>
  </p:cSld>
  <p:clrMapOvr>
    <a:masterClrMapping/>
  </p:clrMapOvr>
  <p:transition spd="slow">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a:extLst>
              <a:ext uri="{FF2B5EF4-FFF2-40B4-BE49-F238E27FC236}">
                <a16:creationId xmlns:a16="http://schemas.microsoft.com/office/drawing/2014/main" id="{AAB2E7F2-A953-4FD0-B011-DCC3472E4A82}"/>
              </a:ext>
            </a:extLst>
          </p:cNvPr>
          <p:cNvSpPr>
            <a:spLocks noGrp="1"/>
          </p:cNvSpPr>
          <p:nvPr>
            <p:ph type="dt" sz="half" idx="10"/>
          </p:nvPr>
        </p:nvSpPr>
        <p:spPr/>
        <p:txBody>
          <a:bodyPr/>
          <a:lstStyle>
            <a:lvl1pPr>
              <a:defRPr/>
            </a:lvl1pPr>
          </a:lstStyle>
          <a:p>
            <a:pPr>
              <a:defRPr/>
            </a:pPr>
            <a:fld id="{B2CA034E-3C48-46D3-9470-3BA964E7F759}" type="datetimeFigureOut">
              <a:rPr lang="en-US"/>
              <a:pPr>
                <a:defRPr/>
              </a:pPr>
              <a:t>3/4/2019</a:t>
            </a:fld>
            <a:endParaRPr lang="en-US"/>
          </a:p>
        </p:txBody>
      </p:sp>
      <p:sp>
        <p:nvSpPr>
          <p:cNvPr id="5" name="Footer Placeholder 4">
            <a:extLst>
              <a:ext uri="{FF2B5EF4-FFF2-40B4-BE49-F238E27FC236}">
                <a16:creationId xmlns:a16="http://schemas.microsoft.com/office/drawing/2014/main" id="{E65DFF17-1B2A-48A9-B68E-E413B51021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EF11AE7-7036-4E76-9381-F2953B7C2FBA}"/>
              </a:ext>
            </a:extLst>
          </p:cNvPr>
          <p:cNvSpPr>
            <a:spLocks noGrp="1"/>
          </p:cNvSpPr>
          <p:nvPr>
            <p:ph type="sldNum" sz="quarter" idx="12"/>
          </p:nvPr>
        </p:nvSpPr>
        <p:spPr/>
        <p:txBody>
          <a:bodyPr/>
          <a:lstStyle>
            <a:lvl1pPr>
              <a:defRPr/>
            </a:lvl1pPr>
          </a:lstStyle>
          <a:p>
            <a:pPr>
              <a:defRPr/>
            </a:pPr>
            <a:fld id="{72F9ED0A-91F9-4F96-8D95-102711592E2F}" type="slidenum">
              <a:rPr lang="en-US" altLang="nl-NL"/>
              <a:pPr>
                <a:defRPr/>
              </a:pPr>
              <a:t>‹nr.›</a:t>
            </a:fld>
            <a:endParaRPr lang="en-US" altLang="nl-NL"/>
          </a:p>
        </p:txBody>
      </p:sp>
    </p:spTree>
    <p:extLst>
      <p:ext uri="{BB962C8B-B14F-4D97-AF65-F5344CB8AC3E}">
        <p14:creationId xmlns:p14="http://schemas.microsoft.com/office/powerpoint/2010/main" val="317679433"/>
      </p:ext>
    </p:extLst>
  </p:cSld>
  <p:clrMapOvr>
    <a:masterClrMapping/>
  </p:clrMapOvr>
  <p:transition spd="slow">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3">
            <a:extLst>
              <a:ext uri="{FF2B5EF4-FFF2-40B4-BE49-F238E27FC236}">
                <a16:creationId xmlns:a16="http://schemas.microsoft.com/office/drawing/2014/main" id="{38389C05-7263-4076-963A-96CA1CD8C14F}"/>
              </a:ext>
            </a:extLst>
          </p:cNvPr>
          <p:cNvSpPr>
            <a:spLocks noGrp="1"/>
          </p:cNvSpPr>
          <p:nvPr>
            <p:ph type="dt" sz="half" idx="10"/>
          </p:nvPr>
        </p:nvSpPr>
        <p:spPr/>
        <p:txBody>
          <a:bodyPr/>
          <a:lstStyle>
            <a:lvl1pPr>
              <a:defRPr/>
            </a:lvl1pPr>
          </a:lstStyle>
          <a:p>
            <a:pPr>
              <a:defRPr/>
            </a:pPr>
            <a:fld id="{C16B28E3-6FC5-41DE-82E0-BE2987CBCCA1}" type="datetimeFigureOut">
              <a:rPr lang="en-US"/>
              <a:pPr>
                <a:defRPr/>
              </a:pPr>
              <a:t>3/4/2019</a:t>
            </a:fld>
            <a:endParaRPr lang="en-US"/>
          </a:p>
        </p:txBody>
      </p:sp>
      <p:sp>
        <p:nvSpPr>
          <p:cNvPr id="6" name="Footer Placeholder 4">
            <a:extLst>
              <a:ext uri="{FF2B5EF4-FFF2-40B4-BE49-F238E27FC236}">
                <a16:creationId xmlns:a16="http://schemas.microsoft.com/office/drawing/2014/main" id="{84EECC79-A4DE-4063-B42C-B107676E509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4DE2B8C-9DE3-4145-B4EB-95421E2811EC}"/>
              </a:ext>
            </a:extLst>
          </p:cNvPr>
          <p:cNvSpPr>
            <a:spLocks noGrp="1"/>
          </p:cNvSpPr>
          <p:nvPr>
            <p:ph type="sldNum" sz="quarter" idx="12"/>
          </p:nvPr>
        </p:nvSpPr>
        <p:spPr/>
        <p:txBody>
          <a:bodyPr/>
          <a:lstStyle>
            <a:lvl1pPr>
              <a:defRPr/>
            </a:lvl1pPr>
          </a:lstStyle>
          <a:p>
            <a:pPr>
              <a:defRPr/>
            </a:pPr>
            <a:fld id="{09BBA197-C1B7-47EE-A94F-637EC45722E2}" type="slidenum">
              <a:rPr lang="en-US" altLang="nl-NL"/>
              <a:pPr>
                <a:defRPr/>
              </a:pPr>
              <a:t>‹nr.›</a:t>
            </a:fld>
            <a:endParaRPr lang="en-US" altLang="nl-NL"/>
          </a:p>
        </p:txBody>
      </p:sp>
    </p:spTree>
    <p:extLst>
      <p:ext uri="{BB962C8B-B14F-4D97-AF65-F5344CB8AC3E}">
        <p14:creationId xmlns:p14="http://schemas.microsoft.com/office/powerpoint/2010/main" val="133912861"/>
      </p:ext>
    </p:extLst>
  </p:cSld>
  <p:clrMapOvr>
    <a:masterClrMapping/>
  </p:clrMapOvr>
  <p:transition spd="slow">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a:extLst>
              <a:ext uri="{FF2B5EF4-FFF2-40B4-BE49-F238E27FC236}">
                <a16:creationId xmlns:a16="http://schemas.microsoft.com/office/drawing/2014/main" id="{78526D48-9BC4-4AE7-9822-85D0633E6644}"/>
              </a:ext>
            </a:extLst>
          </p:cNvPr>
          <p:cNvSpPr>
            <a:spLocks noGrp="1"/>
          </p:cNvSpPr>
          <p:nvPr>
            <p:ph type="dt" sz="half" idx="10"/>
          </p:nvPr>
        </p:nvSpPr>
        <p:spPr/>
        <p:txBody>
          <a:bodyPr/>
          <a:lstStyle>
            <a:lvl1pPr>
              <a:defRPr/>
            </a:lvl1pPr>
          </a:lstStyle>
          <a:p>
            <a:pPr>
              <a:defRPr/>
            </a:pPr>
            <a:fld id="{E023F6FA-F7A7-47AF-B5C7-0206A53F60F8}" type="datetimeFigureOut">
              <a:rPr lang="en-US"/>
              <a:pPr>
                <a:defRPr/>
              </a:pPr>
              <a:t>3/4/2019</a:t>
            </a:fld>
            <a:endParaRPr lang="en-US"/>
          </a:p>
        </p:txBody>
      </p:sp>
      <p:sp>
        <p:nvSpPr>
          <p:cNvPr id="8" name="Footer Placeholder 4">
            <a:extLst>
              <a:ext uri="{FF2B5EF4-FFF2-40B4-BE49-F238E27FC236}">
                <a16:creationId xmlns:a16="http://schemas.microsoft.com/office/drawing/2014/main" id="{FFBD6E73-A847-4823-963D-DAA234F42A6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E34CF19-CC3B-4844-8D3C-3A147EC0F878}"/>
              </a:ext>
            </a:extLst>
          </p:cNvPr>
          <p:cNvSpPr>
            <a:spLocks noGrp="1"/>
          </p:cNvSpPr>
          <p:nvPr>
            <p:ph type="sldNum" sz="quarter" idx="12"/>
          </p:nvPr>
        </p:nvSpPr>
        <p:spPr/>
        <p:txBody>
          <a:bodyPr/>
          <a:lstStyle>
            <a:lvl1pPr>
              <a:defRPr/>
            </a:lvl1pPr>
          </a:lstStyle>
          <a:p>
            <a:pPr>
              <a:defRPr/>
            </a:pPr>
            <a:fld id="{D316B5F5-525D-4A50-9352-9AECF8D7A740}" type="slidenum">
              <a:rPr lang="en-US" altLang="nl-NL"/>
              <a:pPr>
                <a:defRPr/>
              </a:pPr>
              <a:t>‹nr.›</a:t>
            </a:fld>
            <a:endParaRPr lang="en-US" altLang="nl-NL"/>
          </a:p>
        </p:txBody>
      </p:sp>
    </p:spTree>
    <p:extLst>
      <p:ext uri="{BB962C8B-B14F-4D97-AF65-F5344CB8AC3E}">
        <p14:creationId xmlns:p14="http://schemas.microsoft.com/office/powerpoint/2010/main" val="3961617474"/>
      </p:ext>
    </p:extLst>
  </p:cSld>
  <p:clrMapOvr>
    <a:masterClrMapping/>
  </p:clrMapOvr>
  <p:transition spd="slow">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3">
            <a:extLst>
              <a:ext uri="{FF2B5EF4-FFF2-40B4-BE49-F238E27FC236}">
                <a16:creationId xmlns:a16="http://schemas.microsoft.com/office/drawing/2014/main" id="{5C95C35A-5ED2-4CEA-BA49-97FE43197486}"/>
              </a:ext>
            </a:extLst>
          </p:cNvPr>
          <p:cNvSpPr>
            <a:spLocks noGrp="1"/>
          </p:cNvSpPr>
          <p:nvPr>
            <p:ph type="dt" sz="half" idx="10"/>
          </p:nvPr>
        </p:nvSpPr>
        <p:spPr/>
        <p:txBody>
          <a:bodyPr/>
          <a:lstStyle>
            <a:lvl1pPr>
              <a:defRPr/>
            </a:lvl1pPr>
          </a:lstStyle>
          <a:p>
            <a:pPr>
              <a:defRPr/>
            </a:pPr>
            <a:fld id="{76249B8D-691E-4906-84E7-FB479F4AC66F}" type="datetimeFigureOut">
              <a:rPr lang="en-US"/>
              <a:pPr>
                <a:defRPr/>
              </a:pPr>
              <a:t>3/4/2019</a:t>
            </a:fld>
            <a:endParaRPr lang="en-US"/>
          </a:p>
        </p:txBody>
      </p:sp>
      <p:sp>
        <p:nvSpPr>
          <p:cNvPr id="4" name="Footer Placeholder 4">
            <a:extLst>
              <a:ext uri="{FF2B5EF4-FFF2-40B4-BE49-F238E27FC236}">
                <a16:creationId xmlns:a16="http://schemas.microsoft.com/office/drawing/2014/main" id="{3D95BA1E-2D30-410B-ADBC-F5C14BD6F20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4057C98-1324-4E44-A4C5-F2EB42D6CABE}"/>
              </a:ext>
            </a:extLst>
          </p:cNvPr>
          <p:cNvSpPr>
            <a:spLocks noGrp="1"/>
          </p:cNvSpPr>
          <p:nvPr>
            <p:ph type="sldNum" sz="quarter" idx="12"/>
          </p:nvPr>
        </p:nvSpPr>
        <p:spPr/>
        <p:txBody>
          <a:bodyPr/>
          <a:lstStyle>
            <a:lvl1pPr>
              <a:defRPr/>
            </a:lvl1pPr>
          </a:lstStyle>
          <a:p>
            <a:pPr>
              <a:defRPr/>
            </a:pPr>
            <a:fld id="{3BA76E0F-4862-4CF0-BC51-2BC0464C076D}" type="slidenum">
              <a:rPr lang="en-US" altLang="nl-NL"/>
              <a:pPr>
                <a:defRPr/>
              </a:pPr>
              <a:t>‹nr.›</a:t>
            </a:fld>
            <a:endParaRPr lang="en-US" altLang="nl-NL"/>
          </a:p>
        </p:txBody>
      </p:sp>
    </p:spTree>
    <p:extLst>
      <p:ext uri="{BB962C8B-B14F-4D97-AF65-F5344CB8AC3E}">
        <p14:creationId xmlns:p14="http://schemas.microsoft.com/office/powerpoint/2010/main" val="3155109323"/>
      </p:ext>
    </p:extLst>
  </p:cSld>
  <p:clrMapOvr>
    <a:masterClrMapping/>
  </p:clrMapOvr>
  <p:transition spd="slow">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B04E394-7F05-4833-9FB8-C5C73C933CE4}"/>
              </a:ext>
            </a:extLst>
          </p:cNvPr>
          <p:cNvSpPr>
            <a:spLocks noGrp="1"/>
          </p:cNvSpPr>
          <p:nvPr>
            <p:ph type="dt" sz="half" idx="10"/>
          </p:nvPr>
        </p:nvSpPr>
        <p:spPr/>
        <p:txBody>
          <a:bodyPr/>
          <a:lstStyle>
            <a:lvl1pPr>
              <a:defRPr/>
            </a:lvl1pPr>
          </a:lstStyle>
          <a:p>
            <a:pPr>
              <a:defRPr/>
            </a:pPr>
            <a:fld id="{741C5D3C-56AF-4E2D-9C32-668F62D1A5E1}" type="datetimeFigureOut">
              <a:rPr lang="en-US"/>
              <a:pPr>
                <a:defRPr/>
              </a:pPr>
              <a:t>3/4/2019</a:t>
            </a:fld>
            <a:endParaRPr lang="en-US"/>
          </a:p>
        </p:txBody>
      </p:sp>
      <p:sp>
        <p:nvSpPr>
          <p:cNvPr id="3" name="Footer Placeholder 4">
            <a:extLst>
              <a:ext uri="{FF2B5EF4-FFF2-40B4-BE49-F238E27FC236}">
                <a16:creationId xmlns:a16="http://schemas.microsoft.com/office/drawing/2014/main" id="{948EC96F-23A9-4C0C-A63B-2A3B60CDAFD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2A8DD0B-5D92-45CF-9EC1-F472CB18F6BC}"/>
              </a:ext>
            </a:extLst>
          </p:cNvPr>
          <p:cNvSpPr>
            <a:spLocks noGrp="1"/>
          </p:cNvSpPr>
          <p:nvPr>
            <p:ph type="sldNum" sz="quarter" idx="12"/>
          </p:nvPr>
        </p:nvSpPr>
        <p:spPr/>
        <p:txBody>
          <a:bodyPr/>
          <a:lstStyle>
            <a:lvl1pPr>
              <a:defRPr/>
            </a:lvl1pPr>
          </a:lstStyle>
          <a:p>
            <a:pPr>
              <a:defRPr/>
            </a:pPr>
            <a:fld id="{DDB40ED4-7026-405E-BFD1-08DA22F8495D}" type="slidenum">
              <a:rPr lang="en-US" altLang="nl-NL"/>
              <a:pPr>
                <a:defRPr/>
              </a:pPr>
              <a:t>‹nr.›</a:t>
            </a:fld>
            <a:endParaRPr lang="en-US" altLang="nl-NL"/>
          </a:p>
        </p:txBody>
      </p:sp>
    </p:spTree>
    <p:extLst>
      <p:ext uri="{BB962C8B-B14F-4D97-AF65-F5344CB8AC3E}">
        <p14:creationId xmlns:p14="http://schemas.microsoft.com/office/powerpoint/2010/main" val="448986023"/>
      </p:ext>
    </p:extLst>
  </p:cSld>
  <p:clrMapOvr>
    <a:masterClrMapping/>
  </p:clrMapOvr>
  <p:transition spd="slow">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 om de modelstijlen te bewerken</a:t>
            </a:r>
          </a:p>
        </p:txBody>
      </p:sp>
      <p:sp>
        <p:nvSpPr>
          <p:cNvPr id="5" name="Date Placeholder 3">
            <a:extLst>
              <a:ext uri="{FF2B5EF4-FFF2-40B4-BE49-F238E27FC236}">
                <a16:creationId xmlns:a16="http://schemas.microsoft.com/office/drawing/2014/main" id="{0BFBC43A-6A0D-499B-8F13-822B11E3A2B7}"/>
              </a:ext>
            </a:extLst>
          </p:cNvPr>
          <p:cNvSpPr>
            <a:spLocks noGrp="1"/>
          </p:cNvSpPr>
          <p:nvPr>
            <p:ph type="dt" sz="half" idx="10"/>
          </p:nvPr>
        </p:nvSpPr>
        <p:spPr/>
        <p:txBody>
          <a:bodyPr/>
          <a:lstStyle>
            <a:lvl1pPr>
              <a:defRPr/>
            </a:lvl1pPr>
          </a:lstStyle>
          <a:p>
            <a:pPr>
              <a:defRPr/>
            </a:pPr>
            <a:fld id="{8B23F2AA-2821-4577-BB0B-E4B684254C1E}" type="datetimeFigureOut">
              <a:rPr lang="en-US"/>
              <a:pPr>
                <a:defRPr/>
              </a:pPr>
              <a:t>3/4/2019</a:t>
            </a:fld>
            <a:endParaRPr lang="en-US"/>
          </a:p>
        </p:txBody>
      </p:sp>
      <p:sp>
        <p:nvSpPr>
          <p:cNvPr id="6" name="Footer Placeholder 4">
            <a:extLst>
              <a:ext uri="{FF2B5EF4-FFF2-40B4-BE49-F238E27FC236}">
                <a16:creationId xmlns:a16="http://schemas.microsoft.com/office/drawing/2014/main" id="{6EE83E7D-8093-4CD4-ADC5-D1BA562C98C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E988A32-B526-4B44-BDCF-E6ADFCF50DB9}"/>
              </a:ext>
            </a:extLst>
          </p:cNvPr>
          <p:cNvSpPr>
            <a:spLocks noGrp="1"/>
          </p:cNvSpPr>
          <p:nvPr>
            <p:ph type="sldNum" sz="quarter" idx="12"/>
          </p:nvPr>
        </p:nvSpPr>
        <p:spPr/>
        <p:txBody>
          <a:bodyPr/>
          <a:lstStyle>
            <a:lvl1pPr>
              <a:defRPr/>
            </a:lvl1pPr>
          </a:lstStyle>
          <a:p>
            <a:pPr>
              <a:defRPr/>
            </a:pPr>
            <a:fld id="{8EA02A0E-10C1-4BD2-80FC-9F2FDEE0125F}" type="slidenum">
              <a:rPr lang="en-US" altLang="nl-NL"/>
              <a:pPr>
                <a:defRPr/>
              </a:pPr>
              <a:t>‹nr.›</a:t>
            </a:fld>
            <a:endParaRPr lang="en-US" altLang="nl-NL"/>
          </a:p>
        </p:txBody>
      </p:sp>
    </p:spTree>
    <p:extLst>
      <p:ext uri="{BB962C8B-B14F-4D97-AF65-F5344CB8AC3E}">
        <p14:creationId xmlns:p14="http://schemas.microsoft.com/office/powerpoint/2010/main" val="2867169110"/>
      </p:ext>
    </p:extLst>
  </p:cSld>
  <p:clrMapOvr>
    <a:masterClrMapping/>
  </p:clrMapOvr>
  <p:transition spd="slow">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noProof="0"/>
              <a:t>Klik op het pictogram als u een afbeelding wilt toevoegen</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3">
            <a:extLst>
              <a:ext uri="{FF2B5EF4-FFF2-40B4-BE49-F238E27FC236}">
                <a16:creationId xmlns:a16="http://schemas.microsoft.com/office/drawing/2014/main" id="{8122241C-30A1-461E-8723-BC267A716EAA}"/>
              </a:ext>
            </a:extLst>
          </p:cNvPr>
          <p:cNvSpPr>
            <a:spLocks noGrp="1"/>
          </p:cNvSpPr>
          <p:nvPr>
            <p:ph type="dt" sz="half" idx="10"/>
          </p:nvPr>
        </p:nvSpPr>
        <p:spPr/>
        <p:txBody>
          <a:bodyPr/>
          <a:lstStyle>
            <a:lvl1pPr>
              <a:defRPr/>
            </a:lvl1pPr>
          </a:lstStyle>
          <a:p>
            <a:pPr>
              <a:defRPr/>
            </a:pPr>
            <a:fld id="{735AFF92-EF9F-4D22-B997-A54B42B5422F}" type="datetimeFigureOut">
              <a:rPr lang="en-US"/>
              <a:pPr>
                <a:defRPr/>
              </a:pPr>
              <a:t>3/4/2019</a:t>
            </a:fld>
            <a:endParaRPr lang="en-US"/>
          </a:p>
        </p:txBody>
      </p:sp>
      <p:sp>
        <p:nvSpPr>
          <p:cNvPr id="6" name="Footer Placeholder 4">
            <a:extLst>
              <a:ext uri="{FF2B5EF4-FFF2-40B4-BE49-F238E27FC236}">
                <a16:creationId xmlns:a16="http://schemas.microsoft.com/office/drawing/2014/main" id="{12487BF1-B210-481C-9D19-8231EB25BD9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E457601-A254-49D2-B139-EABAABC526D1}"/>
              </a:ext>
            </a:extLst>
          </p:cNvPr>
          <p:cNvSpPr>
            <a:spLocks noGrp="1"/>
          </p:cNvSpPr>
          <p:nvPr>
            <p:ph type="sldNum" sz="quarter" idx="12"/>
          </p:nvPr>
        </p:nvSpPr>
        <p:spPr/>
        <p:txBody>
          <a:bodyPr/>
          <a:lstStyle>
            <a:lvl1pPr>
              <a:defRPr/>
            </a:lvl1pPr>
          </a:lstStyle>
          <a:p>
            <a:pPr>
              <a:defRPr/>
            </a:pPr>
            <a:fld id="{2BDE51DD-105A-45CB-8683-4CA71B33AD82}" type="slidenum">
              <a:rPr lang="en-US" altLang="nl-NL"/>
              <a:pPr>
                <a:defRPr/>
              </a:pPr>
              <a:t>‹nr.›</a:t>
            </a:fld>
            <a:endParaRPr lang="en-US" altLang="nl-NL"/>
          </a:p>
        </p:txBody>
      </p:sp>
    </p:spTree>
    <p:extLst>
      <p:ext uri="{BB962C8B-B14F-4D97-AF65-F5344CB8AC3E}">
        <p14:creationId xmlns:p14="http://schemas.microsoft.com/office/powerpoint/2010/main" val="1740273011"/>
      </p:ext>
    </p:extLst>
  </p:cSld>
  <p:clrMapOvr>
    <a:masterClrMapping/>
  </p:clrMapOvr>
  <p:transition spd="slow">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F627033D-58C3-4CF7-A31E-FD5381ACAF95}"/>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39CDDB66-0DCA-494F-9E71-6A6CD7A83CD0}"/>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3AFB1C0F-D8AB-4708-810A-DE81C4613DF1}"/>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B9D61C9C-3191-4536-92D1-3DA8DC04270A}"/>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CD5AD7AE-0144-4423-B8E4-81E34E8383AF}"/>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7E036DE1-9AAA-4118-8218-810FF84CBE7A}"/>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B380BF07-D323-4960-9639-9F07D1D19D25}"/>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A4029B96-1C83-4805-AA50-1AA7E0033DEE}"/>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A00EBFC2-D7BC-4CD9-83E2-37EF6CCEB5EC}"/>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2A74A636-F23A-499A-8962-EBD18B3F0E70}"/>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F5F2F603-7D12-4216-BAFD-4CE846DB2F5E}"/>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475CFFFA-2A2E-412E-AC85-9ACBB73F852E}"/>
              </a:ext>
            </a:extLst>
          </p:cNvPr>
          <p:cNvSpPr>
            <a:spLocks noGrp="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stijl te bewerken</a:t>
            </a:r>
            <a:endParaRPr lang="en-US" altLang="nl-NL"/>
          </a:p>
        </p:txBody>
      </p:sp>
      <p:sp>
        <p:nvSpPr>
          <p:cNvPr id="1028" name="Text Placeholder 2">
            <a:extLst>
              <a:ext uri="{FF2B5EF4-FFF2-40B4-BE49-F238E27FC236}">
                <a16:creationId xmlns:a16="http://schemas.microsoft.com/office/drawing/2014/main" id="{02F86ADA-EBBD-48BA-B84B-FE8339D41FCF}"/>
              </a:ext>
            </a:extLst>
          </p:cNvPr>
          <p:cNvSpPr>
            <a:spLocks noGrp="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modelstijlen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endParaRPr lang="en-US" altLang="nl-NL"/>
          </a:p>
        </p:txBody>
      </p:sp>
      <p:sp>
        <p:nvSpPr>
          <p:cNvPr id="4" name="Date Placeholder 3">
            <a:extLst>
              <a:ext uri="{FF2B5EF4-FFF2-40B4-BE49-F238E27FC236}">
                <a16:creationId xmlns:a16="http://schemas.microsoft.com/office/drawing/2014/main" id="{7AF0D66D-0BB9-4BF8-A275-E587071C3779}"/>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cs typeface="+mn-cs"/>
              </a:defRPr>
            </a:lvl1pPr>
          </a:lstStyle>
          <a:p>
            <a:pPr>
              <a:defRPr/>
            </a:pPr>
            <a:fld id="{40449242-3D34-4BE5-95AC-91572F0C51B7}" type="datetimeFigureOut">
              <a:rPr lang="en-US"/>
              <a:pPr>
                <a:defRPr/>
              </a:pPr>
              <a:t>3/4/2019</a:t>
            </a:fld>
            <a:endParaRPr lang="en-US"/>
          </a:p>
        </p:txBody>
      </p:sp>
      <p:sp>
        <p:nvSpPr>
          <p:cNvPr id="5" name="Footer Placeholder 4">
            <a:extLst>
              <a:ext uri="{FF2B5EF4-FFF2-40B4-BE49-F238E27FC236}">
                <a16:creationId xmlns:a16="http://schemas.microsoft.com/office/drawing/2014/main" id="{D3279B63-4572-487D-B4BE-A6829A096EF0}"/>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BEA38EF8-5E10-43BF-A97B-E1501C2550BC}"/>
              </a:ext>
            </a:extLst>
          </p:cNvPr>
          <p:cNvSpPr>
            <a:spLocks noGrp="1"/>
          </p:cNvSpPr>
          <p:nvPr>
            <p:ph type="sldNum" sz="quarter" idx="4"/>
          </p:nvPr>
        </p:nvSpPr>
        <p:spPr>
          <a:xfrm>
            <a:off x="8589963" y="6042025"/>
            <a:ext cx="6842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1"/>
                </a:solidFill>
                <a:latin typeface="Trebuchet MS" panose="020B0603020202020204" pitchFamily="34" charset="0"/>
              </a:defRPr>
            </a:lvl1pPr>
          </a:lstStyle>
          <a:p>
            <a:pPr>
              <a:defRPr/>
            </a:pPr>
            <a:fld id="{C8A42C3B-57C5-4C9D-B1F5-461059E41CA4}" type="slidenum">
              <a:rPr lang="en-US" altLang="nl-NL"/>
              <a:pPr>
                <a:defRPr/>
              </a:pPr>
              <a:t>‹nr.›</a:t>
            </a:fld>
            <a:endParaRPr lang="en-US" altLang="nl-NL"/>
          </a:p>
        </p:txBody>
      </p:sp>
    </p:spTree>
  </p:cSld>
  <p:clrMap bg1="lt1" tx1="dk1" bg2="lt2" tx2="dk2" accent1="accent1" accent2="accent2" accent3="accent3" accent4="accent4" accent5="accent5" accent6="accent6" hlink="hlink" folHlink="folHlink"/>
  <p:sldLayoutIdLst>
    <p:sldLayoutId id="2147483855"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6" r:id="rId11"/>
    <p:sldLayoutId id="2147483851" r:id="rId12"/>
    <p:sldLayoutId id="2147483857" r:id="rId13"/>
    <p:sldLayoutId id="2147483852" r:id="rId14"/>
    <p:sldLayoutId id="2147483853" r:id="rId15"/>
    <p:sldLayoutId id="2147483854" r:id="rId16"/>
  </p:sldLayoutIdLst>
  <p:transition spd="slow">
    <p:cover dir="ru"/>
  </p:transition>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itchFamily="34" charset="0"/>
        </a:defRPr>
      </a:lvl2pPr>
      <a:lvl3pPr algn="l" defTabSz="457200" rtl="0" eaLnBrk="0" fontAlgn="base" hangingPunct="0">
        <a:spcBef>
          <a:spcPct val="0"/>
        </a:spcBef>
        <a:spcAft>
          <a:spcPct val="0"/>
        </a:spcAft>
        <a:defRPr sz="3600">
          <a:solidFill>
            <a:schemeClr val="accent1"/>
          </a:solidFill>
          <a:latin typeface="Trebuchet MS" pitchFamily="34" charset="0"/>
        </a:defRPr>
      </a:lvl3pPr>
      <a:lvl4pPr algn="l" defTabSz="457200" rtl="0" eaLnBrk="0" fontAlgn="base" hangingPunct="0">
        <a:spcBef>
          <a:spcPct val="0"/>
        </a:spcBef>
        <a:spcAft>
          <a:spcPct val="0"/>
        </a:spcAft>
        <a:defRPr sz="3600">
          <a:solidFill>
            <a:schemeClr val="accent1"/>
          </a:solidFill>
          <a:latin typeface="Trebuchet MS" pitchFamily="34" charset="0"/>
        </a:defRPr>
      </a:lvl4pPr>
      <a:lvl5pPr algn="l" defTabSz="457200" rtl="0" eaLnBrk="0" fontAlgn="base" hangingPunct="0">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165F4BC9-4D67-43FF-9A81-9880A4D41AFA}"/>
              </a:ext>
            </a:extLst>
          </p:cNvPr>
          <p:cNvSpPr>
            <a:spLocks noGrp="1"/>
          </p:cNvSpPr>
          <p:nvPr>
            <p:ph type="ctrTitle"/>
          </p:nvPr>
        </p:nvSpPr>
        <p:spPr>
          <a:xfrm>
            <a:off x="1506538" y="2405063"/>
            <a:ext cx="7767637" cy="1362075"/>
          </a:xfrm>
        </p:spPr>
        <p:txBody>
          <a:bodyPr/>
          <a:lstStyle/>
          <a:p>
            <a:pPr algn="ctr" eaLnBrk="1" hangingPunct="1"/>
            <a:r>
              <a:rPr lang="en-US" altLang="nl-NL"/>
              <a:t>Wondverzorging </a:t>
            </a:r>
            <a:endParaRPr lang="nl-NL" altLang="nl-NL"/>
          </a:p>
        </p:txBody>
      </p:sp>
      <p:sp>
        <p:nvSpPr>
          <p:cNvPr id="3" name="Ondertitel 2">
            <a:extLst>
              <a:ext uri="{FF2B5EF4-FFF2-40B4-BE49-F238E27FC236}">
                <a16:creationId xmlns:a16="http://schemas.microsoft.com/office/drawing/2014/main" id="{35E7641A-DD13-4884-9C8F-562148DC6412}"/>
              </a:ext>
            </a:extLst>
          </p:cNvPr>
          <p:cNvSpPr>
            <a:spLocks noGrp="1"/>
          </p:cNvSpPr>
          <p:nvPr>
            <p:ph type="subTitle" idx="1"/>
          </p:nvPr>
        </p:nvSpPr>
        <p:spPr>
          <a:xfrm>
            <a:off x="1506538" y="4051300"/>
            <a:ext cx="7767637" cy="1390650"/>
          </a:xfrm>
        </p:spPr>
        <p:txBody>
          <a:bodyPr rtlCol="0">
            <a:normAutofit/>
          </a:bodyPr>
          <a:lstStyle/>
          <a:p>
            <a:pPr eaLnBrk="1" fontAlgn="auto" hangingPunct="1">
              <a:spcAft>
                <a:spcPts val="0"/>
              </a:spcAft>
              <a:buFont typeface="Wingdings 3" charset="2"/>
              <a:buNone/>
              <a:defRPr/>
            </a:pPr>
            <a:endParaRPr lang="nl-NL" dirty="0"/>
          </a:p>
        </p:txBody>
      </p:sp>
    </p:spTree>
  </p:cSld>
  <p:clrMapOvr>
    <a:masterClrMapping/>
  </p:clrMapOvr>
  <p:transition spd="slow">
    <p:cover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a:extLst>
              <a:ext uri="{FF2B5EF4-FFF2-40B4-BE49-F238E27FC236}">
                <a16:creationId xmlns:a16="http://schemas.microsoft.com/office/drawing/2014/main" id="{E0DDAC62-AA8A-48FE-A01F-9C372448D0C3}"/>
              </a:ext>
            </a:extLst>
          </p:cNvPr>
          <p:cNvSpPr>
            <a:spLocks noGrp="1"/>
          </p:cNvSpPr>
          <p:nvPr>
            <p:ph type="title"/>
          </p:nvPr>
        </p:nvSpPr>
        <p:spPr>
          <a:xfrm>
            <a:off x="677863" y="609600"/>
            <a:ext cx="8596312" cy="1274763"/>
          </a:xfrm>
        </p:spPr>
        <p:txBody>
          <a:bodyPr/>
          <a:lstStyle/>
          <a:p>
            <a:pPr algn="ctr" eaLnBrk="1" hangingPunct="1"/>
            <a:r>
              <a:rPr lang="en-US" altLang="nl-NL"/>
              <a:t> Zwarte wond </a:t>
            </a:r>
            <a:endParaRPr lang="nl-NL" altLang="nl-NL"/>
          </a:p>
        </p:txBody>
      </p:sp>
      <p:sp>
        <p:nvSpPr>
          <p:cNvPr id="25603" name="Tijdelijke aanduiding voor tekst 4">
            <a:extLst>
              <a:ext uri="{FF2B5EF4-FFF2-40B4-BE49-F238E27FC236}">
                <a16:creationId xmlns:a16="http://schemas.microsoft.com/office/drawing/2014/main" id="{12DAD227-A60D-473F-BF4E-272C945C3FD4}"/>
              </a:ext>
            </a:extLst>
          </p:cNvPr>
          <p:cNvSpPr>
            <a:spLocks noGrp="1"/>
          </p:cNvSpPr>
          <p:nvPr>
            <p:ph type="body" idx="1"/>
          </p:nvPr>
        </p:nvSpPr>
        <p:spPr>
          <a:xfrm>
            <a:off x="677863" y="4470400"/>
            <a:ext cx="8596312" cy="1571625"/>
          </a:xfrm>
        </p:spPr>
        <p:txBody>
          <a:bodyPr/>
          <a:lstStyle/>
          <a:p>
            <a:pPr eaLnBrk="1" hangingPunct="1"/>
            <a:r>
              <a:rPr lang="en-US" altLang="nl-NL" sz="2000" b="1">
                <a:solidFill>
                  <a:srgbClr val="404040"/>
                </a:solidFill>
              </a:rPr>
              <a:t>                       Het wondoppervlak is bedekt met een zwarte necrose</a:t>
            </a:r>
            <a:endParaRPr lang="nl-NL" altLang="nl-NL" sz="2000" b="1">
              <a:solidFill>
                <a:srgbClr val="404040"/>
              </a:solidFill>
            </a:endParaRPr>
          </a:p>
        </p:txBody>
      </p:sp>
      <p:pic>
        <p:nvPicPr>
          <p:cNvPr id="25604" name="Tijdelijke aanduiding voor inhoud 3">
            <a:extLst>
              <a:ext uri="{FF2B5EF4-FFF2-40B4-BE49-F238E27FC236}">
                <a16:creationId xmlns:a16="http://schemas.microsoft.com/office/drawing/2014/main" id="{67D0676B-C818-487A-83D0-8F80709F8F05}"/>
              </a:ext>
            </a:extLst>
          </p:cNvPr>
          <p:cNvPicPr>
            <a:picLocks noGrp="1" noChangeAspect="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3348038" y="1739900"/>
            <a:ext cx="3254375" cy="2873375"/>
          </a:xfrm>
        </p:spPr>
      </p:pic>
    </p:spTree>
  </p:cSld>
  <p:clrMapOvr>
    <a:masterClrMapping/>
  </p:clrMapOvr>
  <p:transition spd="slow">
    <p:cover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a:extLst>
              <a:ext uri="{FF2B5EF4-FFF2-40B4-BE49-F238E27FC236}">
                <a16:creationId xmlns:a16="http://schemas.microsoft.com/office/drawing/2014/main" id="{2E7E2681-2902-4FB2-ABEC-1543292941AB}"/>
              </a:ext>
            </a:extLst>
          </p:cNvPr>
          <p:cNvSpPr>
            <a:spLocks noGrp="1"/>
          </p:cNvSpPr>
          <p:nvPr>
            <p:ph type="title"/>
          </p:nvPr>
        </p:nvSpPr>
        <p:spPr>
          <a:xfrm>
            <a:off x="677863" y="609600"/>
            <a:ext cx="8596312" cy="1311275"/>
          </a:xfrm>
        </p:spPr>
        <p:txBody>
          <a:bodyPr/>
          <a:lstStyle/>
          <a:p>
            <a:pPr algn="ctr" eaLnBrk="1" hangingPunct="1"/>
            <a:r>
              <a:rPr lang="en-US" altLang="nl-NL"/>
              <a:t>Gele wond</a:t>
            </a:r>
            <a:endParaRPr lang="nl-NL" altLang="nl-NL"/>
          </a:p>
        </p:txBody>
      </p:sp>
      <p:sp>
        <p:nvSpPr>
          <p:cNvPr id="27651" name="Tijdelijke aanduiding voor tekst 2">
            <a:extLst>
              <a:ext uri="{FF2B5EF4-FFF2-40B4-BE49-F238E27FC236}">
                <a16:creationId xmlns:a16="http://schemas.microsoft.com/office/drawing/2014/main" id="{19880619-1A77-418D-A08C-4472340B7DBC}"/>
              </a:ext>
            </a:extLst>
          </p:cNvPr>
          <p:cNvSpPr>
            <a:spLocks noGrp="1"/>
          </p:cNvSpPr>
          <p:nvPr>
            <p:ph type="body" idx="1"/>
          </p:nvPr>
        </p:nvSpPr>
        <p:spPr>
          <a:xfrm>
            <a:off x="677863" y="4470400"/>
            <a:ext cx="8596312" cy="1571625"/>
          </a:xfrm>
        </p:spPr>
        <p:txBody>
          <a:bodyPr/>
          <a:lstStyle/>
          <a:p>
            <a:pPr algn="ctr" eaLnBrk="1" hangingPunct="1"/>
            <a:r>
              <a:rPr lang="en-US" altLang="nl-NL" sz="2000" b="1">
                <a:solidFill>
                  <a:srgbClr val="404040"/>
                </a:solidFill>
              </a:rPr>
              <a:t>Het oppervlak is bedekt met eventueel geinfecteerd geel beslag</a:t>
            </a:r>
            <a:endParaRPr lang="nl-NL" altLang="nl-NL" sz="2000" b="1">
              <a:solidFill>
                <a:srgbClr val="404040"/>
              </a:solidFill>
            </a:endParaRPr>
          </a:p>
        </p:txBody>
      </p:sp>
      <p:pic>
        <p:nvPicPr>
          <p:cNvPr id="27652" name="Afbeelding 3">
            <a:extLst>
              <a:ext uri="{FF2B5EF4-FFF2-40B4-BE49-F238E27FC236}">
                <a16:creationId xmlns:a16="http://schemas.microsoft.com/office/drawing/2014/main" id="{0CE35D04-2AE2-4463-ADD0-9951C62D8B1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06788" y="1920875"/>
            <a:ext cx="3097212" cy="232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ver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a:extLst>
              <a:ext uri="{FF2B5EF4-FFF2-40B4-BE49-F238E27FC236}">
                <a16:creationId xmlns:a16="http://schemas.microsoft.com/office/drawing/2014/main" id="{6F52A7B0-1DE4-48F3-BB56-95DE1DB4BECD}"/>
              </a:ext>
            </a:extLst>
          </p:cNvPr>
          <p:cNvSpPr>
            <a:spLocks noGrp="1"/>
          </p:cNvSpPr>
          <p:nvPr>
            <p:ph type="title"/>
          </p:nvPr>
        </p:nvSpPr>
        <p:spPr>
          <a:xfrm>
            <a:off x="677863" y="609600"/>
            <a:ext cx="8596312" cy="3403600"/>
          </a:xfrm>
        </p:spPr>
        <p:txBody>
          <a:bodyPr/>
          <a:lstStyle/>
          <a:p>
            <a:pPr algn="ctr" eaLnBrk="1" hangingPunct="1"/>
            <a:r>
              <a:rPr lang="en-US" altLang="nl-NL"/>
              <a:t>Rode wond </a:t>
            </a:r>
            <a:br>
              <a:rPr lang="en-US" altLang="nl-NL"/>
            </a:br>
            <a:r>
              <a:rPr lang="en-US" altLang="nl-NL"/>
              <a:t/>
            </a:r>
            <a:br>
              <a:rPr lang="en-US" altLang="nl-NL"/>
            </a:br>
            <a:endParaRPr lang="nl-NL" altLang="nl-NL"/>
          </a:p>
        </p:txBody>
      </p:sp>
      <p:sp>
        <p:nvSpPr>
          <p:cNvPr id="29699" name="Tijdelijke aanduiding voor tekst 4">
            <a:extLst>
              <a:ext uri="{FF2B5EF4-FFF2-40B4-BE49-F238E27FC236}">
                <a16:creationId xmlns:a16="http://schemas.microsoft.com/office/drawing/2014/main" id="{2BC477C1-5896-40EF-AA7B-F1AFB1298A23}"/>
              </a:ext>
            </a:extLst>
          </p:cNvPr>
          <p:cNvSpPr>
            <a:spLocks noGrp="1"/>
          </p:cNvSpPr>
          <p:nvPr>
            <p:ph type="body" idx="1"/>
          </p:nvPr>
        </p:nvSpPr>
        <p:spPr>
          <a:xfrm>
            <a:off x="677863" y="4470400"/>
            <a:ext cx="8596312" cy="1571625"/>
          </a:xfrm>
        </p:spPr>
        <p:txBody>
          <a:bodyPr/>
          <a:lstStyle/>
          <a:p>
            <a:pPr eaLnBrk="1" hangingPunct="1"/>
            <a:r>
              <a:rPr lang="en-US" altLang="nl-NL" b="1">
                <a:solidFill>
                  <a:srgbClr val="404040"/>
                </a:solidFill>
              </a:rPr>
              <a:t>   </a:t>
            </a:r>
            <a:r>
              <a:rPr lang="en-US" altLang="nl-NL" sz="2000" b="1">
                <a:solidFill>
                  <a:srgbClr val="404040"/>
                </a:solidFill>
              </a:rPr>
              <a:t>Het wond oppervlak is schoon en heeft een granulerende bodem.</a:t>
            </a:r>
          </a:p>
          <a:p>
            <a:pPr eaLnBrk="1" hangingPunct="1"/>
            <a:endParaRPr lang="nl-NL" altLang="nl-NL" sz="2000" b="1">
              <a:solidFill>
                <a:srgbClr val="404040"/>
              </a:solidFill>
            </a:endParaRPr>
          </a:p>
        </p:txBody>
      </p:sp>
      <p:pic>
        <p:nvPicPr>
          <p:cNvPr id="29700" name="Tijdelijke aanduiding voor inhoud 3">
            <a:extLst>
              <a:ext uri="{FF2B5EF4-FFF2-40B4-BE49-F238E27FC236}">
                <a16:creationId xmlns:a16="http://schemas.microsoft.com/office/drawing/2014/main" id="{8F113629-3439-4E02-A58A-95FA9334CCB5}"/>
              </a:ext>
            </a:extLst>
          </p:cNvPr>
          <p:cNvPicPr>
            <a:picLocks noGrp="1" noChangeAspect="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3760788" y="2085975"/>
            <a:ext cx="2428875" cy="1581150"/>
          </a:xfrm>
        </p:spPr>
      </p:pic>
    </p:spTree>
  </p:cSld>
  <p:clrMapOvr>
    <a:masterClrMapping/>
  </p:clrMapOvr>
  <p:transition spd="slow">
    <p:cover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08D094-6AB8-4E59-9269-B48F2CE8C0F8}"/>
              </a:ext>
            </a:extLst>
          </p:cNvPr>
          <p:cNvSpPr>
            <a:spLocks noGrp="1"/>
          </p:cNvSpPr>
          <p:nvPr>
            <p:ph type="title"/>
          </p:nvPr>
        </p:nvSpPr>
        <p:spPr>
          <a:xfrm>
            <a:off x="490538" y="550863"/>
            <a:ext cx="8596312" cy="3403600"/>
          </a:xfrm>
        </p:spPr>
        <p:txBody>
          <a:bodyPr rtlCol="0">
            <a:normAutofit fontScale="90000"/>
          </a:bodyPr>
          <a:lstStyle/>
          <a:p>
            <a:pPr eaLnBrk="1" fontAlgn="auto" hangingPunct="1">
              <a:spcAft>
                <a:spcPts val="0"/>
              </a:spcAft>
              <a:defRPr/>
            </a:pPr>
            <a:r>
              <a:rPr lang="nl-NL" dirty="0"/>
              <a:t>Keuzebepaling voor verbandmaterialen is dan ook afhankelijk van: </a:t>
            </a:r>
            <a:br>
              <a:rPr lang="nl-NL" dirty="0"/>
            </a:br>
            <a:r>
              <a:rPr lang="nl-NL" dirty="0"/>
              <a:t/>
            </a:r>
            <a:br>
              <a:rPr lang="nl-NL" dirty="0"/>
            </a:br>
            <a:r>
              <a:rPr lang="nl-NL" dirty="0"/>
              <a:t/>
            </a:r>
            <a:br>
              <a:rPr lang="nl-NL" dirty="0"/>
            </a:br>
            <a:r>
              <a:rPr lang="nl-NL" dirty="0"/>
              <a:t/>
            </a:r>
            <a:br>
              <a:rPr lang="nl-NL" dirty="0"/>
            </a:br>
            <a:endParaRPr lang="nl-NL" dirty="0"/>
          </a:p>
        </p:txBody>
      </p:sp>
      <p:sp>
        <p:nvSpPr>
          <p:cNvPr id="31747" name="Tijdelijke aanduiding voor tekst 2">
            <a:extLst>
              <a:ext uri="{FF2B5EF4-FFF2-40B4-BE49-F238E27FC236}">
                <a16:creationId xmlns:a16="http://schemas.microsoft.com/office/drawing/2014/main" id="{1A9D4B63-AB19-4DD2-8833-A2552B334BB3}"/>
              </a:ext>
            </a:extLst>
          </p:cNvPr>
          <p:cNvSpPr>
            <a:spLocks noGrp="1"/>
          </p:cNvSpPr>
          <p:nvPr>
            <p:ph type="body" idx="1"/>
          </p:nvPr>
        </p:nvSpPr>
        <p:spPr>
          <a:xfrm>
            <a:off x="490538" y="2438400"/>
            <a:ext cx="8596312" cy="3614738"/>
          </a:xfrm>
        </p:spPr>
        <p:txBody>
          <a:bodyPr/>
          <a:lstStyle/>
          <a:p>
            <a:pPr marL="342900" indent="-342900" eaLnBrk="1" hangingPunct="1">
              <a:buFont typeface="Wingdings" panose="05000000000000000000" pitchFamily="2" charset="2"/>
              <a:buChar char="Ø"/>
            </a:pPr>
            <a:r>
              <a:rPr lang="nl-NL" altLang="nl-NL" sz="2000" dirty="0">
                <a:solidFill>
                  <a:srgbClr val="404040"/>
                </a:solidFill>
              </a:rPr>
              <a:t>De wondkleur (</a:t>
            </a:r>
            <a:r>
              <a:rPr lang="nl-NL" altLang="nl-NL" sz="2000" b="1" dirty="0">
                <a:solidFill>
                  <a:srgbClr val="404040"/>
                </a:solidFill>
              </a:rPr>
              <a:t>zwart,</a:t>
            </a:r>
            <a:r>
              <a:rPr lang="nl-NL" altLang="nl-NL" sz="2000" dirty="0">
                <a:solidFill>
                  <a:srgbClr val="404040"/>
                </a:solidFill>
              </a:rPr>
              <a:t> </a:t>
            </a:r>
            <a:r>
              <a:rPr lang="nl-NL" altLang="nl-NL" sz="2000" b="1" dirty="0">
                <a:solidFill>
                  <a:srgbClr val="FFFF00"/>
                </a:solidFill>
              </a:rPr>
              <a:t>geel</a:t>
            </a:r>
            <a:r>
              <a:rPr lang="nl-NL" altLang="nl-NL" sz="2000" b="1" dirty="0">
                <a:solidFill>
                  <a:srgbClr val="404040"/>
                </a:solidFill>
              </a:rPr>
              <a:t>,</a:t>
            </a:r>
            <a:r>
              <a:rPr lang="nl-NL" altLang="nl-NL" sz="2000" dirty="0">
                <a:solidFill>
                  <a:srgbClr val="404040"/>
                </a:solidFill>
              </a:rPr>
              <a:t> </a:t>
            </a:r>
            <a:r>
              <a:rPr lang="nl-NL" altLang="nl-NL" sz="2000" b="1" dirty="0">
                <a:solidFill>
                  <a:srgbClr val="FF0000"/>
                </a:solidFill>
              </a:rPr>
              <a:t>rood</a:t>
            </a:r>
            <a:r>
              <a:rPr lang="nl-NL" altLang="nl-NL" sz="2000" dirty="0">
                <a:solidFill>
                  <a:srgbClr val="404040"/>
                </a:solidFill>
              </a:rPr>
              <a:t>); </a:t>
            </a:r>
          </a:p>
          <a:p>
            <a:pPr marL="342900" indent="-342900" eaLnBrk="1" hangingPunct="1">
              <a:buFont typeface="Wingdings" panose="05000000000000000000" pitchFamily="2" charset="2"/>
              <a:buChar char="Ø"/>
            </a:pPr>
            <a:r>
              <a:rPr lang="nl-NL" altLang="nl-NL" sz="2000" dirty="0">
                <a:solidFill>
                  <a:srgbClr val="404040"/>
                </a:solidFill>
              </a:rPr>
              <a:t>Is er wel of geen sprake van </a:t>
            </a:r>
            <a:r>
              <a:rPr lang="nl-NL" altLang="nl-NL" sz="2000" dirty="0" smtClean="0">
                <a:solidFill>
                  <a:srgbClr val="404040"/>
                </a:solidFill>
              </a:rPr>
              <a:t>infectie</a:t>
            </a:r>
          </a:p>
          <a:p>
            <a:pPr marL="342900" indent="-342900" eaLnBrk="1" hangingPunct="1">
              <a:buFont typeface="Wingdings" panose="05000000000000000000" pitchFamily="2" charset="2"/>
              <a:buChar char="Ø"/>
            </a:pPr>
            <a:r>
              <a:rPr lang="nl-NL" altLang="nl-NL" sz="2000" dirty="0" smtClean="0">
                <a:solidFill>
                  <a:srgbClr val="404040"/>
                </a:solidFill>
              </a:rPr>
              <a:t>Hoeveel </a:t>
            </a:r>
            <a:r>
              <a:rPr lang="nl-NL" altLang="nl-NL" sz="2000" dirty="0">
                <a:solidFill>
                  <a:srgbClr val="404040"/>
                </a:solidFill>
              </a:rPr>
              <a:t>exsudaat (wondvocht) is er aanwezig</a:t>
            </a:r>
          </a:p>
          <a:p>
            <a:pPr marL="342900" indent="-342900" eaLnBrk="1" hangingPunct="1">
              <a:buFont typeface="Wingdings" panose="05000000000000000000" pitchFamily="2" charset="2"/>
              <a:buChar char="Ø"/>
            </a:pPr>
            <a:r>
              <a:rPr lang="nl-NL" altLang="nl-NL" sz="2000" dirty="0">
                <a:solidFill>
                  <a:srgbClr val="404040"/>
                </a:solidFill>
              </a:rPr>
              <a:t>Is de wond oppervlakkig of diep</a:t>
            </a:r>
          </a:p>
          <a:p>
            <a:pPr marL="342900" indent="-342900" eaLnBrk="1" hangingPunct="1">
              <a:buFont typeface="Wingdings" panose="05000000000000000000" pitchFamily="2" charset="2"/>
              <a:buChar char="Ø"/>
            </a:pPr>
            <a:r>
              <a:rPr lang="nl-NL" altLang="nl-NL" sz="2000" dirty="0">
                <a:solidFill>
                  <a:srgbClr val="404040"/>
                </a:solidFill>
              </a:rPr>
              <a:t>Wondranden of wondomgeving</a:t>
            </a:r>
          </a:p>
          <a:p>
            <a:pPr marL="342900" indent="-342900" eaLnBrk="1" hangingPunct="1">
              <a:buFont typeface="Wingdings" panose="05000000000000000000" pitchFamily="2" charset="2"/>
              <a:buChar char="Ø"/>
            </a:pPr>
            <a:r>
              <a:rPr lang="nl-NL" altLang="nl-NL" sz="2000" dirty="0">
                <a:solidFill>
                  <a:srgbClr val="404040"/>
                </a:solidFill>
              </a:rPr>
              <a:t>Geur </a:t>
            </a:r>
            <a:r>
              <a:rPr lang="nl-NL" altLang="nl-NL" sz="2000" i="1" dirty="0">
                <a:solidFill>
                  <a:srgbClr val="404040"/>
                </a:solidFill>
              </a:rPr>
              <a:t/>
            </a:r>
            <a:br>
              <a:rPr lang="nl-NL" altLang="nl-NL" sz="2000" i="1" dirty="0">
                <a:solidFill>
                  <a:srgbClr val="404040"/>
                </a:solidFill>
              </a:rPr>
            </a:br>
            <a:r>
              <a:rPr lang="nl-NL" altLang="nl-NL" sz="2000" i="1" dirty="0">
                <a:solidFill>
                  <a:srgbClr val="404040"/>
                </a:solidFill>
              </a:rPr>
              <a:t> </a:t>
            </a:r>
            <a:r>
              <a:rPr lang="nl-NL" altLang="nl-NL" sz="2000" dirty="0">
                <a:solidFill>
                  <a:srgbClr val="404040"/>
                </a:solidFill>
              </a:rPr>
              <a:t/>
            </a:r>
            <a:br>
              <a:rPr lang="nl-NL" altLang="nl-NL" sz="2000" dirty="0">
                <a:solidFill>
                  <a:srgbClr val="404040"/>
                </a:solidFill>
              </a:rPr>
            </a:br>
            <a:endParaRPr lang="nl-NL" altLang="nl-NL" sz="2000" dirty="0">
              <a:solidFill>
                <a:srgbClr val="404040"/>
              </a:solidFill>
            </a:endParaRPr>
          </a:p>
        </p:txBody>
      </p:sp>
    </p:spTree>
  </p:cSld>
  <p:clrMapOvr>
    <a:masterClrMapping/>
  </p:clrMapOvr>
  <p:transition spd="slow">
    <p:cover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a:extLst>
              <a:ext uri="{FF2B5EF4-FFF2-40B4-BE49-F238E27FC236}">
                <a16:creationId xmlns:a16="http://schemas.microsoft.com/office/drawing/2014/main" id="{9752A14F-164A-44B2-BDF1-09DF36569B6D}"/>
              </a:ext>
            </a:extLst>
          </p:cNvPr>
          <p:cNvSpPr>
            <a:spLocks noGrp="1"/>
          </p:cNvSpPr>
          <p:nvPr>
            <p:ph type="title"/>
          </p:nvPr>
        </p:nvSpPr>
        <p:spPr/>
        <p:txBody>
          <a:bodyPr/>
          <a:lstStyle/>
          <a:p>
            <a:pPr algn="ctr" eaLnBrk="1" hangingPunct="1"/>
            <a:r>
              <a:rPr lang="nl-NL" altLang="nl-NL"/>
              <a:t>Product advies</a:t>
            </a:r>
          </a:p>
        </p:txBody>
      </p:sp>
      <p:sp>
        <p:nvSpPr>
          <p:cNvPr id="33795" name="Tijdelijke aanduiding voor inhoud 2">
            <a:extLst>
              <a:ext uri="{FF2B5EF4-FFF2-40B4-BE49-F238E27FC236}">
                <a16:creationId xmlns:a16="http://schemas.microsoft.com/office/drawing/2014/main" id="{694D2B94-8126-45DB-B697-B54D9149D819}"/>
              </a:ext>
            </a:extLst>
          </p:cNvPr>
          <p:cNvSpPr>
            <a:spLocks noGrp="1"/>
          </p:cNvSpPr>
          <p:nvPr>
            <p:ph idx="1"/>
          </p:nvPr>
        </p:nvSpPr>
        <p:spPr/>
        <p:txBody>
          <a:bodyPr/>
          <a:lstStyle/>
          <a:p>
            <a:pPr eaLnBrk="1" hangingPunct="1"/>
            <a:r>
              <a:rPr lang="nl-NL" altLang="nl-NL" b="1"/>
              <a:t>Schuimverband </a:t>
            </a:r>
            <a:r>
              <a:rPr lang="nl-NL" altLang="nl-NL"/>
              <a:t>: is absorberend, beschermt nieuw gevormd weefsel en kan pijnvrij worden verwisselt.</a:t>
            </a:r>
          </a:p>
          <a:p>
            <a:pPr eaLnBrk="1" hangingPunct="1"/>
            <a:r>
              <a:rPr lang="nl-NL" altLang="nl-NL" b="1"/>
              <a:t>Sorbact: </a:t>
            </a:r>
            <a:r>
              <a:rPr lang="nl-NL" altLang="nl-NL"/>
              <a:t>bestrijdt en voorkomt infectie.</a:t>
            </a:r>
          </a:p>
          <a:p>
            <a:pPr eaLnBrk="1" hangingPunct="1"/>
            <a:r>
              <a:rPr lang="nl-NL" altLang="nl-NL" b="1"/>
              <a:t>Alginaat</a:t>
            </a:r>
            <a:r>
              <a:rPr lang="nl-NL" altLang="nl-NL"/>
              <a:t>: in contact met wondvocht verandert alginaat in een zachte gel, welke een vochtig wondmilieu ondersteunt.</a:t>
            </a:r>
          </a:p>
          <a:p>
            <a:pPr eaLnBrk="1" hangingPunct="1"/>
            <a:r>
              <a:rPr lang="nl-NL" altLang="nl-NL" b="1"/>
              <a:t>Hydrogel</a:t>
            </a:r>
            <a:r>
              <a:rPr lang="nl-NL" altLang="nl-NL"/>
              <a:t>: ondersteunt het autolytisch debridement. (</a:t>
            </a:r>
            <a:r>
              <a:rPr lang="nl-NL" altLang="nl-NL" sz="1400"/>
              <a:t>Natuurlijk proces van het lichaam om necrose af te breken te stimuleren met bepaalde wondzorgproducten.)</a:t>
            </a:r>
          </a:p>
          <a:p>
            <a:pPr eaLnBrk="1" hangingPunct="1"/>
            <a:r>
              <a:rPr lang="nl-NL" altLang="nl-NL" b="1"/>
              <a:t>Wondrandbescherming</a:t>
            </a:r>
            <a:r>
              <a:rPr lang="nl-NL" altLang="nl-NL"/>
              <a:t>: Protect/Zinkoxicide 10% vormt een duurzame en waterdichte filmlaag die de gevoelige huid rondom de wond beschermt tegen schadelijke invloed van exsudaat, incontinentie en frictie.</a:t>
            </a:r>
          </a:p>
          <a:p>
            <a:pPr eaLnBrk="1" hangingPunct="1"/>
            <a:r>
              <a:rPr lang="nl-NL" altLang="nl-NL"/>
              <a:t>Producten worden vergoed door de zorgverzekeraar wanneer het een chronische wond is.</a:t>
            </a:r>
          </a:p>
        </p:txBody>
      </p:sp>
    </p:spTree>
  </p:cSld>
  <p:clrMapOvr>
    <a:masterClrMapping/>
  </p:clrMapOvr>
  <p:transition spd="slow">
    <p:cover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a:extLst>
              <a:ext uri="{FF2B5EF4-FFF2-40B4-BE49-F238E27FC236}">
                <a16:creationId xmlns:a16="http://schemas.microsoft.com/office/drawing/2014/main" id="{6D2607F3-BA6D-4F83-AADE-746084013323}"/>
              </a:ext>
            </a:extLst>
          </p:cNvPr>
          <p:cNvSpPr>
            <a:spLocks noGrp="1"/>
          </p:cNvSpPr>
          <p:nvPr>
            <p:ph type="title"/>
          </p:nvPr>
        </p:nvSpPr>
        <p:spPr/>
        <p:txBody>
          <a:bodyPr/>
          <a:lstStyle/>
          <a:p>
            <a:r>
              <a:rPr lang="nl-NL" altLang="nl-NL"/>
              <a:t>Wanneer schakel je de wonddeskundige in ?</a:t>
            </a:r>
          </a:p>
        </p:txBody>
      </p:sp>
      <p:sp>
        <p:nvSpPr>
          <p:cNvPr id="35843" name="Tijdelijke aanduiding voor inhoud 2">
            <a:extLst>
              <a:ext uri="{FF2B5EF4-FFF2-40B4-BE49-F238E27FC236}">
                <a16:creationId xmlns:a16="http://schemas.microsoft.com/office/drawing/2014/main" id="{53BFC8C5-D975-46B1-887F-C0695B40C385}"/>
              </a:ext>
            </a:extLst>
          </p:cNvPr>
          <p:cNvSpPr>
            <a:spLocks noGrp="1"/>
          </p:cNvSpPr>
          <p:nvPr>
            <p:ph idx="1"/>
          </p:nvPr>
        </p:nvSpPr>
        <p:spPr/>
        <p:txBody>
          <a:bodyPr/>
          <a:lstStyle/>
          <a:p>
            <a:r>
              <a:rPr lang="nl-NL" altLang="nl-NL" sz="2000"/>
              <a:t>Bij twijfel wat voor wond het is</a:t>
            </a:r>
          </a:p>
          <a:p>
            <a:r>
              <a:rPr lang="nl-NL" altLang="nl-NL" sz="2000"/>
              <a:t>Wat zou er op dit soort wond gedaan moeten worden wat betreft materiaal</a:t>
            </a:r>
          </a:p>
          <a:p>
            <a:r>
              <a:rPr lang="nl-NL" altLang="nl-NL" sz="2000"/>
              <a:t>Niet weten hoe je moet handelen</a:t>
            </a:r>
          </a:p>
          <a:p>
            <a:r>
              <a:rPr lang="nl-NL" altLang="nl-NL" sz="2000"/>
              <a:t>Bij evaluatie van de wond:                                                                              - vooruitgang                                                                                                   - of wanneer de behandeling niet het gewenste resultaat oplevert </a:t>
            </a:r>
          </a:p>
          <a:p>
            <a:r>
              <a:rPr lang="nl-NL" altLang="nl-NL" sz="2000"/>
              <a:t>Als onjuist materiaal aanwezig is (moet er een andere keuze gemaakt worden</a:t>
            </a:r>
          </a:p>
          <a:p>
            <a:endParaRPr lang="nl-NL" altLang="nl-NL"/>
          </a:p>
        </p:txBody>
      </p:sp>
    </p:spTree>
  </p:cSld>
  <p:clrMapOvr>
    <a:masterClrMapping/>
  </p:clrMapOvr>
  <p:transition spd="slow">
    <p:cover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78C102-DD2F-4526-8E28-CAF3AE5A8A79}"/>
              </a:ext>
            </a:extLst>
          </p:cNvPr>
          <p:cNvSpPr>
            <a:spLocks noGrp="1"/>
          </p:cNvSpPr>
          <p:nvPr>
            <p:ph type="title"/>
          </p:nvPr>
        </p:nvSpPr>
        <p:spPr/>
        <p:txBody>
          <a:bodyPr rtlCol="0">
            <a:normAutofit fontScale="90000"/>
          </a:bodyPr>
          <a:lstStyle/>
          <a:p>
            <a:pPr algn="ctr" eaLnBrk="1" fontAlgn="auto" hangingPunct="1">
              <a:spcAft>
                <a:spcPts val="0"/>
              </a:spcAft>
              <a:defRPr/>
            </a:pPr>
            <a:r>
              <a:rPr lang="nl-NL" dirty="0"/>
              <a:t>De Huid </a:t>
            </a:r>
            <a:br>
              <a:rPr lang="nl-NL" dirty="0"/>
            </a:br>
            <a:r>
              <a:rPr lang="nl-NL" sz="3100" dirty="0"/>
              <a:t>De huid is het grootste orgaan van ons lichaam</a:t>
            </a:r>
            <a:r>
              <a:rPr lang="nl-NL" dirty="0"/>
              <a:t>.</a:t>
            </a:r>
            <a:br>
              <a:rPr lang="nl-NL" dirty="0"/>
            </a:br>
            <a:endParaRPr lang="nl-NL" dirty="0"/>
          </a:p>
        </p:txBody>
      </p:sp>
      <p:sp>
        <p:nvSpPr>
          <p:cNvPr id="9219" name="Tijdelijke aanduiding voor inhoud 2">
            <a:extLst>
              <a:ext uri="{FF2B5EF4-FFF2-40B4-BE49-F238E27FC236}">
                <a16:creationId xmlns:a16="http://schemas.microsoft.com/office/drawing/2014/main" id="{53ED5F3F-F95B-41AB-B8CB-F73462E68D5D}"/>
              </a:ext>
            </a:extLst>
          </p:cNvPr>
          <p:cNvSpPr>
            <a:spLocks noGrp="1"/>
          </p:cNvSpPr>
          <p:nvPr>
            <p:ph idx="1"/>
          </p:nvPr>
        </p:nvSpPr>
        <p:spPr>
          <a:xfrm>
            <a:off x="5214938" y="3017838"/>
            <a:ext cx="5083175" cy="3840162"/>
          </a:xfrm>
        </p:spPr>
        <p:txBody>
          <a:bodyPr/>
          <a:lstStyle/>
          <a:p>
            <a:pPr eaLnBrk="1" hangingPunct="1"/>
            <a:r>
              <a:rPr lang="nl-NL" altLang="nl-NL" sz="2400"/>
              <a:t>Epidermis</a:t>
            </a:r>
            <a:br>
              <a:rPr lang="nl-NL" altLang="nl-NL" sz="2400"/>
            </a:br>
            <a:endParaRPr lang="nl-NL" altLang="nl-NL" sz="2400"/>
          </a:p>
          <a:p>
            <a:pPr eaLnBrk="1" hangingPunct="1"/>
            <a:r>
              <a:rPr lang="nl-NL" altLang="nl-NL" sz="2400"/>
              <a:t>Dermis</a:t>
            </a:r>
            <a:br>
              <a:rPr lang="nl-NL" altLang="nl-NL" sz="2400"/>
            </a:br>
            <a:endParaRPr lang="nl-NL" altLang="nl-NL" sz="2400"/>
          </a:p>
          <a:p>
            <a:pPr eaLnBrk="1" hangingPunct="1"/>
            <a:r>
              <a:rPr lang="nl-NL" altLang="nl-NL" sz="2400"/>
              <a:t>Subcutis</a:t>
            </a:r>
          </a:p>
          <a:p>
            <a:pPr eaLnBrk="1" hangingPunct="1"/>
            <a:endParaRPr lang="nl-NL" altLang="nl-NL"/>
          </a:p>
        </p:txBody>
      </p:sp>
      <p:pic>
        <p:nvPicPr>
          <p:cNvPr id="9220" name="Picture 2" descr="http://www.beautycentre-renaissance.nl/images/huid.png">
            <a:extLst>
              <a:ext uri="{FF2B5EF4-FFF2-40B4-BE49-F238E27FC236}">
                <a16:creationId xmlns:a16="http://schemas.microsoft.com/office/drawing/2014/main" id="{0B40432D-20B0-437C-BB60-1E68C54F44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300" y="2471738"/>
            <a:ext cx="4211638" cy="321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ver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a:extLst>
              <a:ext uri="{FF2B5EF4-FFF2-40B4-BE49-F238E27FC236}">
                <a16:creationId xmlns:a16="http://schemas.microsoft.com/office/drawing/2014/main" id="{D44CE56A-C541-4890-A259-6788EBA785C3}"/>
              </a:ext>
            </a:extLst>
          </p:cNvPr>
          <p:cNvSpPr>
            <a:spLocks noGrp="1"/>
          </p:cNvSpPr>
          <p:nvPr>
            <p:ph type="title"/>
          </p:nvPr>
        </p:nvSpPr>
        <p:spPr>
          <a:xfrm>
            <a:off x="677863" y="609600"/>
            <a:ext cx="8596312" cy="725488"/>
          </a:xfrm>
        </p:spPr>
        <p:txBody>
          <a:bodyPr/>
          <a:lstStyle/>
          <a:p>
            <a:pPr eaLnBrk="1" hangingPunct="1"/>
            <a:r>
              <a:rPr lang="en-US" altLang="nl-NL"/>
              <a:t>                Functie van de huid </a:t>
            </a:r>
            <a:endParaRPr lang="nl-NL" altLang="nl-NL"/>
          </a:p>
        </p:txBody>
      </p:sp>
      <p:sp>
        <p:nvSpPr>
          <p:cNvPr id="11267" name="Tijdelijke aanduiding voor inhoud 2">
            <a:extLst>
              <a:ext uri="{FF2B5EF4-FFF2-40B4-BE49-F238E27FC236}">
                <a16:creationId xmlns:a16="http://schemas.microsoft.com/office/drawing/2014/main" id="{D98DE9F7-85A5-41DB-AFF2-59C6156A9C04}"/>
              </a:ext>
            </a:extLst>
          </p:cNvPr>
          <p:cNvSpPr>
            <a:spLocks noGrp="1"/>
          </p:cNvSpPr>
          <p:nvPr>
            <p:ph idx="1"/>
          </p:nvPr>
        </p:nvSpPr>
        <p:spPr/>
        <p:txBody>
          <a:bodyPr/>
          <a:lstStyle/>
          <a:p>
            <a:pPr eaLnBrk="1" hangingPunct="1"/>
            <a:r>
              <a:rPr lang="en-US" altLang="nl-NL" sz="2400"/>
              <a:t>Temperatuurregeling </a:t>
            </a:r>
          </a:p>
          <a:p>
            <a:pPr eaLnBrk="1" hangingPunct="1"/>
            <a:r>
              <a:rPr lang="en-US" altLang="nl-NL" sz="2400"/>
              <a:t>Uitscheiding </a:t>
            </a:r>
          </a:p>
          <a:p>
            <a:pPr eaLnBrk="1" hangingPunct="1"/>
            <a:r>
              <a:rPr lang="en-US" altLang="nl-NL" sz="2400"/>
              <a:t>Gevoel</a:t>
            </a:r>
          </a:p>
          <a:p>
            <a:pPr eaLnBrk="1" hangingPunct="1"/>
            <a:r>
              <a:rPr lang="en-US" altLang="nl-NL" sz="2400"/>
              <a:t>Vitamineproductie</a:t>
            </a:r>
          </a:p>
          <a:p>
            <a:pPr eaLnBrk="1" hangingPunct="1"/>
            <a:r>
              <a:rPr lang="en-US" altLang="nl-NL" sz="2400"/>
              <a:t>Bescherming (bacterien, warmte, koude)</a:t>
            </a:r>
          </a:p>
          <a:p>
            <a:pPr eaLnBrk="1" hangingPunct="1"/>
            <a:endParaRPr lang="nl-NL" altLang="nl-NL" sz="2400"/>
          </a:p>
        </p:txBody>
      </p:sp>
    </p:spTree>
  </p:cSld>
  <p:clrMapOvr>
    <a:masterClrMapping/>
  </p:clrMapOvr>
  <p:transition spd="slow">
    <p:cover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a:extLst>
              <a:ext uri="{FF2B5EF4-FFF2-40B4-BE49-F238E27FC236}">
                <a16:creationId xmlns:a16="http://schemas.microsoft.com/office/drawing/2014/main" id="{5E588CD6-EDA4-4832-A48C-C817BE3A3EB2}"/>
              </a:ext>
            </a:extLst>
          </p:cNvPr>
          <p:cNvSpPr>
            <a:spLocks noGrp="1"/>
          </p:cNvSpPr>
          <p:nvPr>
            <p:ph type="title"/>
          </p:nvPr>
        </p:nvSpPr>
        <p:spPr/>
        <p:txBody>
          <a:bodyPr/>
          <a:lstStyle/>
          <a:p>
            <a:pPr algn="ctr" eaLnBrk="1" hangingPunct="1"/>
            <a:r>
              <a:rPr lang="en-US" altLang="nl-NL"/>
              <a:t>Definitie van een wond</a:t>
            </a:r>
            <a:endParaRPr lang="nl-NL" altLang="nl-NL"/>
          </a:p>
        </p:txBody>
      </p:sp>
      <p:sp>
        <p:nvSpPr>
          <p:cNvPr id="3" name="Tijdelijke aanduiding voor inhoud 2">
            <a:extLst>
              <a:ext uri="{FF2B5EF4-FFF2-40B4-BE49-F238E27FC236}">
                <a16:creationId xmlns:a16="http://schemas.microsoft.com/office/drawing/2014/main" id="{F1EA818E-04C6-4ABD-818E-94C6DAD5F727}"/>
              </a:ext>
            </a:extLst>
          </p:cNvPr>
          <p:cNvSpPr>
            <a:spLocks noGrp="1"/>
          </p:cNvSpPr>
          <p:nvPr>
            <p:ph idx="1"/>
          </p:nvPr>
        </p:nvSpPr>
        <p:spPr/>
        <p:txBody>
          <a:bodyPr rtlCol="0">
            <a:normAutofit/>
          </a:bodyPr>
          <a:lstStyle/>
          <a:p>
            <a:pPr marL="0" indent="0" eaLnBrk="1" fontAlgn="auto" hangingPunct="1">
              <a:spcAft>
                <a:spcPts val="0"/>
              </a:spcAft>
              <a:buFont typeface="Wingdings 3" charset="2"/>
              <a:buNone/>
              <a:defRPr/>
            </a:pPr>
            <a:r>
              <a:rPr lang="en-US" sz="2000" dirty="0">
                <a:solidFill>
                  <a:schemeClr val="tx1">
                    <a:lumMod val="75000"/>
                    <a:lumOff val="25000"/>
                  </a:schemeClr>
                </a:solidFill>
              </a:rPr>
              <a:t>Een </a:t>
            </a:r>
            <a:r>
              <a:rPr lang="en-US" sz="2000" dirty="0" err="1">
                <a:solidFill>
                  <a:schemeClr val="tx1">
                    <a:lumMod val="75000"/>
                    <a:lumOff val="25000"/>
                  </a:schemeClr>
                </a:solidFill>
              </a:rPr>
              <a:t>wond</a:t>
            </a:r>
            <a:r>
              <a:rPr lang="en-US" sz="2000" dirty="0">
                <a:solidFill>
                  <a:schemeClr val="tx1">
                    <a:lumMod val="75000"/>
                    <a:lumOff val="25000"/>
                  </a:schemeClr>
                </a:solidFill>
              </a:rPr>
              <a:t> is </a:t>
            </a:r>
            <a:r>
              <a:rPr lang="en-US" sz="2000" dirty="0" err="1">
                <a:solidFill>
                  <a:schemeClr val="tx1">
                    <a:lumMod val="75000"/>
                    <a:lumOff val="25000"/>
                  </a:schemeClr>
                </a:solidFill>
              </a:rPr>
              <a:t>een</a:t>
            </a:r>
            <a:r>
              <a:rPr lang="en-US" sz="2000" dirty="0">
                <a:solidFill>
                  <a:schemeClr val="tx1">
                    <a:lumMod val="75000"/>
                    <a:lumOff val="25000"/>
                  </a:schemeClr>
                </a:solidFill>
              </a:rPr>
              <a:t> </a:t>
            </a:r>
            <a:r>
              <a:rPr lang="en-US" sz="2000" dirty="0" err="1">
                <a:solidFill>
                  <a:schemeClr val="tx1">
                    <a:lumMod val="75000"/>
                    <a:lumOff val="25000"/>
                  </a:schemeClr>
                </a:solidFill>
              </a:rPr>
              <a:t>verbreking</a:t>
            </a:r>
            <a:r>
              <a:rPr lang="en-US" sz="2000" dirty="0">
                <a:solidFill>
                  <a:schemeClr val="tx1">
                    <a:lumMod val="75000"/>
                    <a:lumOff val="25000"/>
                  </a:schemeClr>
                </a:solidFill>
              </a:rPr>
              <a:t> van de </a:t>
            </a:r>
            <a:r>
              <a:rPr lang="en-US" sz="2000" dirty="0" err="1">
                <a:solidFill>
                  <a:schemeClr val="tx1">
                    <a:lumMod val="75000"/>
                    <a:lumOff val="25000"/>
                  </a:schemeClr>
                </a:solidFill>
              </a:rPr>
              <a:t>continuiteit</a:t>
            </a:r>
            <a:r>
              <a:rPr lang="en-US" sz="2000" dirty="0">
                <a:solidFill>
                  <a:schemeClr val="tx1">
                    <a:lumMod val="75000"/>
                    <a:lumOff val="25000"/>
                  </a:schemeClr>
                </a:solidFill>
              </a:rPr>
              <a:t> van </a:t>
            </a:r>
            <a:r>
              <a:rPr lang="en-US" sz="2000" dirty="0" err="1">
                <a:solidFill>
                  <a:schemeClr val="tx1">
                    <a:lumMod val="75000"/>
                    <a:lumOff val="25000"/>
                  </a:schemeClr>
                </a:solidFill>
              </a:rPr>
              <a:t>weefsel</a:t>
            </a:r>
            <a:r>
              <a:rPr lang="en-US" sz="2000" dirty="0">
                <a:solidFill>
                  <a:schemeClr val="tx1">
                    <a:lumMod val="75000"/>
                    <a:lumOff val="25000"/>
                  </a:schemeClr>
                </a:solidFill>
              </a:rPr>
              <a:t>, </a:t>
            </a:r>
            <a:r>
              <a:rPr lang="en-US" sz="2000" dirty="0" err="1">
                <a:solidFill>
                  <a:schemeClr val="tx1">
                    <a:lumMod val="75000"/>
                    <a:lumOff val="25000"/>
                  </a:schemeClr>
                </a:solidFill>
              </a:rPr>
              <a:t>veroorzaakt</a:t>
            </a:r>
            <a:r>
              <a:rPr lang="en-US" sz="2000" dirty="0">
                <a:solidFill>
                  <a:schemeClr val="tx1">
                    <a:lumMod val="75000"/>
                    <a:lumOff val="25000"/>
                  </a:schemeClr>
                </a:solidFill>
              </a:rPr>
              <a:t> door </a:t>
            </a:r>
            <a:r>
              <a:rPr lang="en-US" sz="2000" dirty="0" err="1">
                <a:solidFill>
                  <a:schemeClr val="tx1">
                    <a:lumMod val="75000"/>
                    <a:lumOff val="25000"/>
                  </a:schemeClr>
                </a:solidFill>
              </a:rPr>
              <a:t>een</a:t>
            </a:r>
            <a:r>
              <a:rPr lang="en-US" sz="2000" dirty="0">
                <a:solidFill>
                  <a:schemeClr val="tx1">
                    <a:lumMod val="75000"/>
                    <a:lumOff val="25000"/>
                  </a:schemeClr>
                </a:solidFill>
              </a:rPr>
              <a:t> trauma of </a:t>
            </a:r>
            <a:r>
              <a:rPr lang="en-US" sz="2000" dirty="0" err="1">
                <a:solidFill>
                  <a:schemeClr val="tx1">
                    <a:lumMod val="75000"/>
                    <a:lumOff val="25000"/>
                  </a:schemeClr>
                </a:solidFill>
              </a:rPr>
              <a:t>pathologische</a:t>
            </a:r>
            <a:r>
              <a:rPr lang="en-US" sz="2000" dirty="0">
                <a:solidFill>
                  <a:schemeClr val="tx1">
                    <a:lumMod val="75000"/>
                    <a:lumOff val="25000"/>
                  </a:schemeClr>
                </a:solidFill>
              </a:rPr>
              <a:t> </a:t>
            </a:r>
            <a:r>
              <a:rPr lang="en-US" sz="2000" dirty="0" err="1">
                <a:solidFill>
                  <a:schemeClr val="tx1">
                    <a:lumMod val="75000"/>
                    <a:lumOff val="25000"/>
                  </a:schemeClr>
                </a:solidFill>
              </a:rPr>
              <a:t>aandoening</a:t>
            </a:r>
            <a:r>
              <a:rPr lang="en-US" sz="2000" dirty="0">
                <a:solidFill>
                  <a:schemeClr val="tx1">
                    <a:lumMod val="75000"/>
                    <a:lumOff val="25000"/>
                  </a:schemeClr>
                </a:solidFill>
              </a:rPr>
              <a:t>. </a:t>
            </a:r>
          </a:p>
          <a:p>
            <a:pPr eaLnBrk="1" fontAlgn="auto" hangingPunct="1">
              <a:spcAft>
                <a:spcPts val="0"/>
              </a:spcAft>
              <a:buFont typeface="Wingdings 3" charset="2"/>
              <a:buChar char=""/>
              <a:defRPr/>
            </a:pPr>
            <a:endParaRPr lang="en-US" sz="2000" dirty="0">
              <a:solidFill>
                <a:schemeClr val="tx1">
                  <a:lumMod val="75000"/>
                  <a:lumOff val="25000"/>
                </a:schemeClr>
              </a:solidFill>
            </a:endParaRPr>
          </a:p>
          <a:p>
            <a:pPr eaLnBrk="1" fontAlgn="auto" hangingPunct="1">
              <a:spcAft>
                <a:spcPts val="0"/>
              </a:spcAft>
              <a:buFont typeface="Wingdings 3" charset="2"/>
              <a:buChar char=""/>
              <a:defRPr/>
            </a:pPr>
            <a:r>
              <a:rPr lang="en-US" sz="2000" dirty="0" err="1">
                <a:solidFill>
                  <a:schemeClr val="tx1">
                    <a:lumMod val="75000"/>
                    <a:lumOff val="25000"/>
                  </a:schemeClr>
                </a:solidFill>
              </a:rPr>
              <a:t>Veel</a:t>
            </a:r>
            <a:r>
              <a:rPr lang="en-US" sz="2000" dirty="0">
                <a:solidFill>
                  <a:schemeClr val="tx1">
                    <a:lumMod val="75000"/>
                    <a:lumOff val="25000"/>
                  </a:schemeClr>
                </a:solidFill>
              </a:rPr>
              <a:t> </a:t>
            </a:r>
            <a:r>
              <a:rPr lang="en-US" sz="2000" dirty="0" err="1">
                <a:solidFill>
                  <a:schemeClr val="tx1">
                    <a:lumMod val="75000"/>
                    <a:lumOff val="25000"/>
                  </a:schemeClr>
                </a:solidFill>
              </a:rPr>
              <a:t>voorkomende</a:t>
            </a:r>
            <a:r>
              <a:rPr lang="en-US" sz="2000" dirty="0">
                <a:solidFill>
                  <a:schemeClr val="tx1">
                    <a:lumMod val="75000"/>
                    <a:lumOff val="25000"/>
                  </a:schemeClr>
                </a:solidFill>
              </a:rPr>
              <a:t> </a:t>
            </a:r>
            <a:r>
              <a:rPr lang="en-US" sz="2000" dirty="0" err="1">
                <a:solidFill>
                  <a:schemeClr val="tx1">
                    <a:lumMod val="75000"/>
                    <a:lumOff val="25000"/>
                  </a:schemeClr>
                </a:solidFill>
              </a:rPr>
              <a:t>wonden</a:t>
            </a:r>
            <a:r>
              <a:rPr lang="en-US" sz="2000" dirty="0">
                <a:solidFill>
                  <a:schemeClr val="tx1">
                    <a:lumMod val="75000"/>
                    <a:lumOff val="25000"/>
                  </a:schemeClr>
                </a:solidFill>
              </a:rPr>
              <a:t> in </a:t>
            </a:r>
            <a:r>
              <a:rPr lang="en-US" sz="2000" b="1" dirty="0" err="1">
                <a:solidFill>
                  <a:schemeClr val="tx1">
                    <a:lumMod val="75000"/>
                    <a:lumOff val="25000"/>
                  </a:schemeClr>
                </a:solidFill>
              </a:rPr>
              <a:t>verzorgings</a:t>
            </a:r>
            <a:r>
              <a:rPr lang="en-US" sz="2000" b="1" dirty="0">
                <a:solidFill>
                  <a:schemeClr val="tx1">
                    <a:lumMod val="75000"/>
                    <a:lumOff val="25000"/>
                  </a:schemeClr>
                </a:solidFill>
              </a:rPr>
              <a:t>/</a:t>
            </a:r>
            <a:r>
              <a:rPr lang="en-US" sz="2000" b="1" dirty="0" err="1">
                <a:solidFill>
                  <a:schemeClr val="tx1">
                    <a:lumMod val="75000"/>
                    <a:lumOff val="25000"/>
                  </a:schemeClr>
                </a:solidFill>
              </a:rPr>
              <a:t>verpleeghuizen</a:t>
            </a:r>
            <a:r>
              <a:rPr lang="en-US" sz="2000" dirty="0">
                <a:solidFill>
                  <a:schemeClr val="tx1">
                    <a:lumMod val="75000"/>
                    <a:lumOff val="25000"/>
                  </a:schemeClr>
                </a:solidFill>
              </a:rPr>
              <a:t> </a:t>
            </a:r>
            <a:r>
              <a:rPr lang="en-US" sz="2000" dirty="0" err="1">
                <a:solidFill>
                  <a:schemeClr val="tx1">
                    <a:lumMod val="75000"/>
                    <a:lumOff val="25000"/>
                  </a:schemeClr>
                </a:solidFill>
              </a:rPr>
              <a:t>zijn</a:t>
            </a:r>
            <a:r>
              <a:rPr lang="en-US" sz="2000" dirty="0">
                <a:solidFill>
                  <a:schemeClr val="tx1">
                    <a:lumMod val="75000"/>
                    <a:lumOff val="25000"/>
                  </a:schemeClr>
                </a:solidFill>
              </a:rPr>
              <a:t> :</a:t>
            </a:r>
          </a:p>
          <a:p>
            <a:pPr eaLnBrk="1" fontAlgn="auto" hangingPunct="1">
              <a:spcAft>
                <a:spcPts val="0"/>
              </a:spcAft>
              <a:buFont typeface="Wingdings 3" charset="2"/>
              <a:buChar char=""/>
              <a:defRPr/>
            </a:pPr>
            <a:r>
              <a:rPr lang="en-US" sz="2000" dirty="0">
                <a:solidFill>
                  <a:schemeClr val="tx1">
                    <a:lumMod val="75000"/>
                    <a:lumOff val="25000"/>
                  </a:schemeClr>
                </a:solidFill>
              </a:rPr>
              <a:t>Decubitus </a:t>
            </a:r>
            <a:r>
              <a:rPr lang="en-US" sz="2000" dirty="0" err="1">
                <a:solidFill>
                  <a:schemeClr val="tx1">
                    <a:lumMod val="75000"/>
                    <a:lumOff val="25000"/>
                  </a:schemeClr>
                </a:solidFill>
              </a:rPr>
              <a:t>wonden</a:t>
            </a:r>
            <a:r>
              <a:rPr lang="en-US" sz="2000" dirty="0">
                <a:solidFill>
                  <a:schemeClr val="tx1">
                    <a:lumMod val="75000"/>
                    <a:lumOff val="25000"/>
                  </a:schemeClr>
                </a:solidFill>
              </a:rPr>
              <a:t> </a:t>
            </a:r>
          </a:p>
          <a:p>
            <a:pPr eaLnBrk="1" fontAlgn="auto" hangingPunct="1">
              <a:spcAft>
                <a:spcPts val="0"/>
              </a:spcAft>
              <a:buFont typeface="Wingdings 3" charset="2"/>
              <a:buChar char=""/>
              <a:defRPr/>
            </a:pPr>
            <a:r>
              <a:rPr lang="en-US" sz="2000" dirty="0" err="1">
                <a:solidFill>
                  <a:schemeClr val="tx1">
                    <a:lumMod val="75000"/>
                    <a:lumOff val="25000"/>
                  </a:schemeClr>
                </a:solidFill>
              </a:rPr>
              <a:t>Ulcus</a:t>
            </a:r>
            <a:r>
              <a:rPr lang="en-US" sz="2000" dirty="0">
                <a:solidFill>
                  <a:schemeClr val="tx1">
                    <a:lumMod val="75000"/>
                    <a:lumOff val="25000"/>
                  </a:schemeClr>
                </a:solidFill>
              </a:rPr>
              <a:t> </a:t>
            </a:r>
            <a:r>
              <a:rPr lang="en-US" sz="2000" dirty="0" err="1">
                <a:solidFill>
                  <a:schemeClr val="tx1">
                    <a:lumMod val="75000"/>
                    <a:lumOff val="25000"/>
                  </a:schemeClr>
                </a:solidFill>
              </a:rPr>
              <a:t>Cruris</a:t>
            </a:r>
            <a:endParaRPr lang="en-US" sz="2000" dirty="0">
              <a:solidFill>
                <a:schemeClr val="tx1">
                  <a:lumMod val="75000"/>
                  <a:lumOff val="25000"/>
                </a:schemeClr>
              </a:solidFill>
            </a:endParaRPr>
          </a:p>
          <a:p>
            <a:pPr eaLnBrk="1" fontAlgn="auto" hangingPunct="1">
              <a:spcAft>
                <a:spcPts val="0"/>
              </a:spcAft>
              <a:buFont typeface="Wingdings 3" charset="2"/>
              <a:buChar char=""/>
              <a:defRPr/>
            </a:pPr>
            <a:r>
              <a:rPr lang="en-US" sz="2000" dirty="0" err="1">
                <a:solidFill>
                  <a:schemeClr val="tx1">
                    <a:lumMod val="75000"/>
                    <a:lumOff val="25000"/>
                  </a:schemeClr>
                </a:solidFill>
              </a:rPr>
              <a:t>Diabetische</a:t>
            </a:r>
            <a:r>
              <a:rPr lang="en-US" sz="2000" dirty="0">
                <a:solidFill>
                  <a:schemeClr val="tx1">
                    <a:lumMod val="75000"/>
                    <a:lumOff val="25000"/>
                  </a:schemeClr>
                </a:solidFill>
              </a:rPr>
              <a:t> </a:t>
            </a:r>
            <a:r>
              <a:rPr lang="en-US" sz="2000" dirty="0" err="1">
                <a:solidFill>
                  <a:schemeClr val="tx1">
                    <a:lumMod val="75000"/>
                    <a:lumOff val="25000"/>
                  </a:schemeClr>
                </a:solidFill>
              </a:rPr>
              <a:t>voet</a:t>
            </a:r>
            <a:endParaRPr lang="en-US" sz="2000" dirty="0">
              <a:solidFill>
                <a:schemeClr val="tx1">
                  <a:lumMod val="75000"/>
                  <a:lumOff val="25000"/>
                </a:schemeClr>
              </a:solidFill>
            </a:endParaRPr>
          </a:p>
          <a:p>
            <a:pPr eaLnBrk="1" fontAlgn="auto" hangingPunct="1">
              <a:spcAft>
                <a:spcPts val="0"/>
              </a:spcAft>
              <a:buFont typeface="Wingdings 3" charset="2"/>
              <a:buChar char=""/>
              <a:defRPr/>
            </a:pPr>
            <a:r>
              <a:rPr lang="en-US" sz="2000" dirty="0" err="1">
                <a:solidFill>
                  <a:schemeClr val="tx1">
                    <a:lumMod val="75000"/>
                    <a:lumOff val="25000"/>
                  </a:schemeClr>
                </a:solidFill>
              </a:rPr>
              <a:t>Ontvelling</a:t>
            </a:r>
            <a:endParaRPr lang="nl-NL" sz="2000" dirty="0">
              <a:solidFill>
                <a:schemeClr val="tx1">
                  <a:lumMod val="75000"/>
                  <a:lumOff val="25000"/>
                </a:schemeClr>
              </a:solidFill>
            </a:endParaRPr>
          </a:p>
        </p:txBody>
      </p:sp>
    </p:spTree>
  </p:cSld>
  <p:clrMapOvr>
    <a:masterClrMapping/>
  </p:clrMapOvr>
  <p:transition spd="slow">
    <p:cover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a:extLst>
              <a:ext uri="{FF2B5EF4-FFF2-40B4-BE49-F238E27FC236}">
                <a16:creationId xmlns:a16="http://schemas.microsoft.com/office/drawing/2014/main" id="{57E6322D-C731-42BE-AE11-C0E6BAAD2473}"/>
              </a:ext>
            </a:extLst>
          </p:cNvPr>
          <p:cNvSpPr>
            <a:spLocks noGrp="1"/>
          </p:cNvSpPr>
          <p:nvPr>
            <p:ph type="title"/>
          </p:nvPr>
        </p:nvSpPr>
        <p:spPr/>
        <p:txBody>
          <a:bodyPr/>
          <a:lstStyle/>
          <a:p>
            <a:pPr algn="ctr" eaLnBrk="1" hangingPunct="1"/>
            <a:r>
              <a:rPr lang="en-US" altLang="nl-NL"/>
              <a:t>Decubitus wonden </a:t>
            </a:r>
            <a:endParaRPr lang="nl-NL" altLang="nl-NL"/>
          </a:p>
        </p:txBody>
      </p:sp>
      <p:sp>
        <p:nvSpPr>
          <p:cNvPr id="15363" name="Tijdelijke aanduiding voor inhoud 2">
            <a:extLst>
              <a:ext uri="{FF2B5EF4-FFF2-40B4-BE49-F238E27FC236}">
                <a16:creationId xmlns:a16="http://schemas.microsoft.com/office/drawing/2014/main" id="{C0F0E91D-675C-48D4-AB8B-BABB3ED6106D}"/>
              </a:ext>
            </a:extLst>
          </p:cNvPr>
          <p:cNvSpPr>
            <a:spLocks noGrp="1"/>
          </p:cNvSpPr>
          <p:nvPr>
            <p:ph idx="1"/>
          </p:nvPr>
        </p:nvSpPr>
        <p:spPr>
          <a:xfrm>
            <a:off x="1079500" y="1270000"/>
            <a:ext cx="8596313" cy="3881438"/>
          </a:xfrm>
        </p:spPr>
        <p:txBody>
          <a:bodyPr/>
          <a:lstStyle/>
          <a:p>
            <a:pPr eaLnBrk="1" hangingPunct="1"/>
            <a:r>
              <a:rPr lang="nl-NL" altLang="nl-NL" sz="2000" b="1"/>
              <a:t>Decubitus</a:t>
            </a:r>
            <a:r>
              <a:rPr lang="nl-NL" altLang="nl-NL" sz="2000"/>
              <a:t> is een gelokaliseerde beschadiging van de huid en of onderliggend weefsel, meestal ter hoogte van een botuitsteeksel als  gevolg van druk, of druk in samenhang met schuifkracht. In de volksmond ‘doorliggen’ genoemd</a:t>
            </a:r>
            <a:r>
              <a:rPr lang="nl-NL" altLang="nl-NL"/>
              <a:t>.</a:t>
            </a:r>
          </a:p>
        </p:txBody>
      </p:sp>
      <p:pic>
        <p:nvPicPr>
          <p:cNvPr id="15364" name="Afbeelding 5">
            <a:extLst>
              <a:ext uri="{FF2B5EF4-FFF2-40B4-BE49-F238E27FC236}">
                <a16:creationId xmlns:a16="http://schemas.microsoft.com/office/drawing/2014/main" id="{44FB670A-3E14-45FD-8CAB-49D286C656F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2806700"/>
            <a:ext cx="3729038"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ver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a:extLst>
              <a:ext uri="{FF2B5EF4-FFF2-40B4-BE49-F238E27FC236}">
                <a16:creationId xmlns:a16="http://schemas.microsoft.com/office/drawing/2014/main" id="{634F06A1-E8E1-41FC-88AC-541876DF74FF}"/>
              </a:ext>
            </a:extLst>
          </p:cNvPr>
          <p:cNvSpPr>
            <a:spLocks noGrp="1"/>
          </p:cNvSpPr>
          <p:nvPr>
            <p:ph type="title"/>
          </p:nvPr>
        </p:nvSpPr>
        <p:spPr/>
        <p:txBody>
          <a:bodyPr/>
          <a:lstStyle/>
          <a:p>
            <a:pPr algn="ctr" eaLnBrk="1" hangingPunct="1"/>
            <a:r>
              <a:rPr lang="en-US" altLang="nl-NL"/>
              <a:t>Ulcus cruris ( open been )</a:t>
            </a:r>
            <a:endParaRPr lang="nl-NL" altLang="nl-NL"/>
          </a:p>
        </p:txBody>
      </p:sp>
      <p:sp>
        <p:nvSpPr>
          <p:cNvPr id="17411" name="Tijdelijke aanduiding voor inhoud 2">
            <a:extLst>
              <a:ext uri="{FF2B5EF4-FFF2-40B4-BE49-F238E27FC236}">
                <a16:creationId xmlns:a16="http://schemas.microsoft.com/office/drawing/2014/main" id="{E0B4A9A6-1EBF-4B80-BC57-C1EDCB2E882A}"/>
              </a:ext>
            </a:extLst>
          </p:cNvPr>
          <p:cNvSpPr>
            <a:spLocks noGrp="1"/>
          </p:cNvSpPr>
          <p:nvPr>
            <p:ph idx="1"/>
          </p:nvPr>
        </p:nvSpPr>
        <p:spPr>
          <a:xfrm>
            <a:off x="677863" y="1447800"/>
            <a:ext cx="8596312" cy="3879850"/>
          </a:xfrm>
        </p:spPr>
        <p:txBody>
          <a:bodyPr/>
          <a:lstStyle/>
          <a:p>
            <a:pPr eaLnBrk="1" hangingPunct="1"/>
            <a:r>
              <a:rPr lang="en-US" altLang="nl-NL" sz="2000"/>
              <a:t>Is een defect van de huid tot in het onderhuidse weefsel, gelokaliseerd aan het onderbeen met geen of geringe genezingstendens. Het is meestal een chronische terugkerende aandoening op basis van een circulatiestoornis. </a:t>
            </a:r>
          </a:p>
          <a:p>
            <a:pPr eaLnBrk="1" hangingPunct="1"/>
            <a:endParaRPr lang="en-US" altLang="nl-NL" sz="2000"/>
          </a:p>
          <a:p>
            <a:pPr eaLnBrk="1" hangingPunct="1"/>
            <a:endParaRPr lang="en-US" altLang="nl-NL" sz="2000"/>
          </a:p>
          <a:p>
            <a:pPr eaLnBrk="1" hangingPunct="1"/>
            <a:r>
              <a:rPr lang="en-US" altLang="nl-NL" sz="2000"/>
              <a:t>Het hebben van een ‘open been’ betekent vaak:</a:t>
            </a:r>
          </a:p>
          <a:p>
            <a:pPr eaLnBrk="1" hangingPunct="1"/>
            <a:r>
              <a:rPr lang="en-US" altLang="nl-NL" sz="2000"/>
              <a:t> pijn</a:t>
            </a:r>
          </a:p>
          <a:p>
            <a:pPr eaLnBrk="1" hangingPunct="1"/>
            <a:r>
              <a:rPr lang="en-US" altLang="nl-NL" sz="2000"/>
              <a:t>ongemak  </a:t>
            </a:r>
          </a:p>
          <a:p>
            <a:pPr eaLnBrk="1" hangingPunct="1"/>
            <a:r>
              <a:rPr lang="en-US" altLang="nl-NL" sz="2000"/>
              <a:t>intensieve dagelijke verzorging</a:t>
            </a:r>
          </a:p>
          <a:p>
            <a:pPr eaLnBrk="1" hangingPunct="1"/>
            <a:r>
              <a:rPr lang="en-US" altLang="nl-NL" sz="2000"/>
              <a:t>Beperking in de  mobiliteit</a:t>
            </a:r>
            <a:endParaRPr lang="nl-NL" altLang="nl-NL" sz="2000"/>
          </a:p>
        </p:txBody>
      </p:sp>
      <p:pic>
        <p:nvPicPr>
          <p:cNvPr id="17412" name="Afbeelding 3">
            <a:extLst>
              <a:ext uri="{FF2B5EF4-FFF2-40B4-BE49-F238E27FC236}">
                <a16:creationId xmlns:a16="http://schemas.microsoft.com/office/drawing/2014/main" id="{3B68B315-4F62-47E2-B150-2FB7D55FD5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67375" y="4203700"/>
            <a:ext cx="3770313" cy="250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a:extLst>
              <a:ext uri="{FF2B5EF4-FFF2-40B4-BE49-F238E27FC236}">
                <a16:creationId xmlns:a16="http://schemas.microsoft.com/office/drawing/2014/main" id="{6130FF63-C1F1-4AF8-8010-8356E34EBB80}"/>
              </a:ext>
            </a:extLst>
          </p:cNvPr>
          <p:cNvSpPr>
            <a:spLocks noGrp="1"/>
          </p:cNvSpPr>
          <p:nvPr>
            <p:ph type="title"/>
          </p:nvPr>
        </p:nvSpPr>
        <p:spPr/>
        <p:txBody>
          <a:bodyPr/>
          <a:lstStyle/>
          <a:p>
            <a:pPr algn="ctr" eaLnBrk="1" hangingPunct="1"/>
            <a:r>
              <a:rPr lang="en-US" altLang="nl-NL"/>
              <a:t>Diabetische voet </a:t>
            </a:r>
            <a:endParaRPr lang="nl-NL" altLang="nl-NL"/>
          </a:p>
        </p:txBody>
      </p:sp>
      <p:sp>
        <p:nvSpPr>
          <p:cNvPr id="19459" name="Tijdelijke aanduiding voor inhoud 2">
            <a:extLst>
              <a:ext uri="{FF2B5EF4-FFF2-40B4-BE49-F238E27FC236}">
                <a16:creationId xmlns:a16="http://schemas.microsoft.com/office/drawing/2014/main" id="{001327D7-C243-41F3-AF6A-C6FE6D91F134}"/>
              </a:ext>
            </a:extLst>
          </p:cNvPr>
          <p:cNvSpPr>
            <a:spLocks noGrp="1"/>
          </p:cNvSpPr>
          <p:nvPr>
            <p:ph idx="1"/>
          </p:nvPr>
        </p:nvSpPr>
        <p:spPr>
          <a:xfrm>
            <a:off x="677863" y="1630363"/>
            <a:ext cx="8596312" cy="3881437"/>
          </a:xfrm>
        </p:spPr>
        <p:txBody>
          <a:bodyPr/>
          <a:lstStyle/>
          <a:p>
            <a:pPr eaLnBrk="1" hangingPunct="1"/>
            <a:r>
              <a:rPr lang="nl-NL" altLang="nl-NL" sz="2000"/>
              <a:t>Een diabetische voet is een toestand van de voeten waarbij afsterven van huid, bindweefsel en spierweefsel plaatsvindt als gevolg van een slechte slagaderlijke doorbloeding van de voet door de diabetes.</a:t>
            </a:r>
          </a:p>
        </p:txBody>
      </p:sp>
      <p:pic>
        <p:nvPicPr>
          <p:cNvPr id="19460" name="Afbeelding 3">
            <a:extLst>
              <a:ext uri="{FF2B5EF4-FFF2-40B4-BE49-F238E27FC236}">
                <a16:creationId xmlns:a16="http://schemas.microsoft.com/office/drawing/2014/main" id="{1D68F88F-F0A0-4930-B467-2E9115DFB40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14675" y="3382963"/>
            <a:ext cx="4443413"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ver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a:extLst>
              <a:ext uri="{FF2B5EF4-FFF2-40B4-BE49-F238E27FC236}">
                <a16:creationId xmlns:a16="http://schemas.microsoft.com/office/drawing/2014/main" id="{8C9E2F5F-C3F2-4E85-870C-69ABFB43B2FF}"/>
              </a:ext>
            </a:extLst>
          </p:cNvPr>
          <p:cNvSpPr>
            <a:spLocks noGrp="1"/>
          </p:cNvSpPr>
          <p:nvPr>
            <p:ph type="title"/>
          </p:nvPr>
        </p:nvSpPr>
        <p:spPr/>
        <p:txBody>
          <a:bodyPr/>
          <a:lstStyle/>
          <a:p>
            <a:pPr algn="ctr" eaLnBrk="1" hangingPunct="1"/>
            <a:r>
              <a:rPr lang="nl-NL" altLang="nl-NL"/>
              <a:t>Ontvelling</a:t>
            </a:r>
          </a:p>
        </p:txBody>
      </p:sp>
      <p:pic>
        <p:nvPicPr>
          <p:cNvPr id="21507" name="Picture 2" descr="http://www.huidziekten.nl/afbeeldingen/skintear3.jpg">
            <a:extLst>
              <a:ext uri="{FF2B5EF4-FFF2-40B4-BE49-F238E27FC236}">
                <a16:creationId xmlns:a16="http://schemas.microsoft.com/office/drawing/2014/main" id="{C7161BD7-5BFF-4083-8824-64AD221D1ED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539875" y="3376613"/>
            <a:ext cx="2197100" cy="2930525"/>
          </a:xfrm>
        </p:spPr>
      </p:pic>
      <p:sp>
        <p:nvSpPr>
          <p:cNvPr id="21508" name="Tekstvak 3">
            <a:extLst>
              <a:ext uri="{FF2B5EF4-FFF2-40B4-BE49-F238E27FC236}">
                <a16:creationId xmlns:a16="http://schemas.microsoft.com/office/drawing/2014/main" id="{E6112461-0115-4F7C-9487-EC2C96B77A66}"/>
              </a:ext>
            </a:extLst>
          </p:cNvPr>
          <p:cNvSpPr txBox="1">
            <a:spLocks noChangeArrowheads="1"/>
          </p:cNvSpPr>
          <p:nvPr/>
        </p:nvSpPr>
        <p:spPr bwMode="auto">
          <a:xfrm>
            <a:off x="2638425" y="5883275"/>
            <a:ext cx="176212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endParaRPr lang="nl-NL" altLang="nl-NL">
              <a:solidFill>
                <a:schemeClr val="tx1"/>
              </a:solidFill>
            </a:endParaRPr>
          </a:p>
        </p:txBody>
      </p:sp>
      <p:pic>
        <p:nvPicPr>
          <p:cNvPr id="21509" name="Picture 4" descr="http://www.huidziekten.nl/afbeeldingen/skintearbeforeafter.jpg">
            <a:extLst>
              <a:ext uri="{FF2B5EF4-FFF2-40B4-BE49-F238E27FC236}">
                <a16:creationId xmlns:a16="http://schemas.microsoft.com/office/drawing/2014/main" id="{969C2F24-5B74-47B0-83FC-7FEED41D2A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9163" y="3376613"/>
            <a:ext cx="311467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Tekstvak 6">
            <a:extLst>
              <a:ext uri="{FF2B5EF4-FFF2-40B4-BE49-F238E27FC236}">
                <a16:creationId xmlns:a16="http://schemas.microsoft.com/office/drawing/2014/main" id="{F4638FC0-662B-4214-A61C-F26DF16CDA49}"/>
              </a:ext>
            </a:extLst>
          </p:cNvPr>
          <p:cNvSpPr txBox="1">
            <a:spLocks noChangeArrowheads="1"/>
          </p:cNvSpPr>
          <p:nvPr/>
        </p:nvSpPr>
        <p:spPr bwMode="auto">
          <a:xfrm>
            <a:off x="4616450" y="2228850"/>
            <a:ext cx="34210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nl-NL" altLang="nl-NL">
                <a:solidFill>
                  <a:schemeClr val="tx1"/>
                </a:solidFill>
              </a:rPr>
              <a:t>Huid terug gelegd met pincet  en vast gezet met steri-strip     (</a:t>
            </a:r>
            <a:r>
              <a:rPr lang="nl-NL" altLang="nl-NL" sz="1400">
                <a:solidFill>
                  <a:schemeClr val="tx1"/>
                </a:solidFill>
              </a:rPr>
              <a:t>hechtpleisters)</a:t>
            </a:r>
          </a:p>
        </p:txBody>
      </p:sp>
      <p:sp>
        <p:nvSpPr>
          <p:cNvPr id="21511" name="Rechthoek 7">
            <a:extLst>
              <a:ext uri="{FF2B5EF4-FFF2-40B4-BE49-F238E27FC236}">
                <a16:creationId xmlns:a16="http://schemas.microsoft.com/office/drawing/2014/main" id="{06312119-E453-47C8-8C12-F38032FD60C1}"/>
              </a:ext>
            </a:extLst>
          </p:cNvPr>
          <p:cNvSpPr>
            <a:spLocks noChangeArrowheads="1"/>
          </p:cNvSpPr>
          <p:nvPr/>
        </p:nvSpPr>
        <p:spPr bwMode="auto">
          <a:xfrm>
            <a:off x="1571625" y="2228850"/>
            <a:ext cx="1639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nl-NL" altLang="nl-NL">
                <a:solidFill>
                  <a:schemeClr val="tx1"/>
                </a:solidFill>
              </a:rPr>
              <a:t>Huidscheuring</a:t>
            </a:r>
          </a:p>
        </p:txBody>
      </p:sp>
    </p:spTree>
  </p:cSld>
  <p:clrMapOvr>
    <a:masterClrMapping/>
  </p:clrMapOvr>
  <p:transition spd="slow">
    <p:cover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FF9B4B-5C1A-4991-A178-4BF01B9E2DC0}"/>
              </a:ext>
            </a:extLst>
          </p:cNvPr>
          <p:cNvSpPr>
            <a:spLocks noGrp="1"/>
          </p:cNvSpPr>
          <p:nvPr>
            <p:ph type="title"/>
          </p:nvPr>
        </p:nvSpPr>
        <p:spPr/>
        <p:txBody>
          <a:bodyPr rtlCol="0">
            <a:normAutofit fontScale="90000"/>
          </a:bodyPr>
          <a:lstStyle/>
          <a:p>
            <a:pPr eaLnBrk="1" fontAlgn="auto" hangingPunct="1">
              <a:spcAft>
                <a:spcPts val="0"/>
              </a:spcAft>
              <a:defRPr/>
            </a:pPr>
            <a:r>
              <a:rPr lang="nl-NL" dirty="0"/>
              <a:t>In het WCS-Classificatiemodel spreekt men van:</a:t>
            </a:r>
            <a:br>
              <a:rPr lang="nl-NL" dirty="0"/>
            </a:br>
            <a:endParaRPr lang="nl-NL" dirty="0"/>
          </a:p>
        </p:txBody>
      </p:sp>
      <p:sp>
        <p:nvSpPr>
          <p:cNvPr id="23555" name="Tijdelijke aanduiding voor inhoud 2">
            <a:extLst>
              <a:ext uri="{FF2B5EF4-FFF2-40B4-BE49-F238E27FC236}">
                <a16:creationId xmlns:a16="http://schemas.microsoft.com/office/drawing/2014/main" id="{5FACE648-E39A-4123-8F34-B033C67E2E67}"/>
              </a:ext>
            </a:extLst>
          </p:cNvPr>
          <p:cNvSpPr>
            <a:spLocks noGrp="1"/>
          </p:cNvSpPr>
          <p:nvPr>
            <p:ph idx="1"/>
          </p:nvPr>
        </p:nvSpPr>
        <p:spPr/>
        <p:txBody>
          <a:bodyPr/>
          <a:lstStyle/>
          <a:p>
            <a:pPr eaLnBrk="1" hangingPunct="1"/>
            <a:r>
              <a:rPr lang="nl-NL" altLang="nl-NL" sz="2000"/>
              <a:t>Zwarte wond</a:t>
            </a:r>
          </a:p>
          <a:p>
            <a:pPr eaLnBrk="1" hangingPunct="1"/>
            <a:r>
              <a:rPr lang="nl-NL" altLang="nl-NL" sz="2000">
                <a:solidFill>
                  <a:srgbClr val="FFFF00"/>
                </a:solidFill>
              </a:rPr>
              <a:t>Gele</a:t>
            </a:r>
            <a:r>
              <a:rPr lang="nl-NL" altLang="nl-NL" sz="2000"/>
              <a:t> wond</a:t>
            </a:r>
          </a:p>
          <a:p>
            <a:pPr eaLnBrk="1" hangingPunct="1"/>
            <a:r>
              <a:rPr lang="nl-NL" altLang="nl-NL" sz="2000">
                <a:solidFill>
                  <a:srgbClr val="FF0000"/>
                </a:solidFill>
              </a:rPr>
              <a:t>Rode</a:t>
            </a:r>
            <a:r>
              <a:rPr lang="nl-NL" altLang="nl-NL" sz="2000"/>
              <a:t> wond</a:t>
            </a:r>
          </a:p>
          <a:p>
            <a:pPr eaLnBrk="1" hangingPunct="1"/>
            <a:endParaRPr lang="nl-NL" altLang="nl-NL" sz="2000"/>
          </a:p>
          <a:p>
            <a:pPr eaLnBrk="1" hangingPunct="1"/>
            <a:endParaRPr lang="nl-NL" altLang="nl-NL" sz="2000"/>
          </a:p>
          <a:p>
            <a:pPr eaLnBrk="1" hangingPunct="1">
              <a:buFont typeface="Wingdings 3" panose="05040102010807070707" pitchFamily="18" charset="2"/>
              <a:buNone/>
            </a:pPr>
            <a:r>
              <a:rPr lang="nl-NL" altLang="nl-NL" sz="2000"/>
              <a:t>WCS Woundcare Consultant Society</a:t>
            </a:r>
          </a:p>
        </p:txBody>
      </p:sp>
    </p:spTree>
  </p:cSld>
  <p:clrMapOvr>
    <a:masterClrMapping/>
  </p:clrMapOvr>
  <p:transition spd="slow">
    <p:cover dir="ru"/>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289</TotalTime>
  <Words>465</Words>
  <Application>Microsoft Office PowerPoint</Application>
  <PresentationFormat>Breedbeeld</PresentationFormat>
  <Paragraphs>82</Paragraphs>
  <Slides>15</Slides>
  <Notes>14</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Arial</vt:lpstr>
      <vt:lpstr>Calibri</vt:lpstr>
      <vt:lpstr>Trebuchet MS</vt:lpstr>
      <vt:lpstr>Wingdings</vt:lpstr>
      <vt:lpstr>Wingdings 3</vt:lpstr>
      <vt:lpstr>Facet</vt:lpstr>
      <vt:lpstr>Wondverzorging </vt:lpstr>
      <vt:lpstr>De Huid  De huid is het grootste orgaan van ons lichaam. </vt:lpstr>
      <vt:lpstr>                Functie van de huid </vt:lpstr>
      <vt:lpstr>Definitie van een wond</vt:lpstr>
      <vt:lpstr>Decubitus wonden </vt:lpstr>
      <vt:lpstr>Ulcus cruris ( open been )</vt:lpstr>
      <vt:lpstr>Diabetische voet </vt:lpstr>
      <vt:lpstr>Ontvelling</vt:lpstr>
      <vt:lpstr>In het WCS-Classificatiemodel spreekt men van: </vt:lpstr>
      <vt:lpstr> Zwarte wond </vt:lpstr>
      <vt:lpstr>Gele wond</vt:lpstr>
      <vt:lpstr>Rode wond   </vt:lpstr>
      <vt:lpstr>Keuzebepaling voor verbandmaterialen is dan ook afhankelijk van:     </vt:lpstr>
      <vt:lpstr>Product advies</vt:lpstr>
      <vt:lpstr>Wanneer schakel je de wonddeskundige in ?</vt:lpstr>
    </vt:vector>
  </TitlesOfParts>
  <Company>Vredewold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Wondverzorging</dc:title>
  <dc:creator>planning</dc:creator>
  <cp:lastModifiedBy>Ilse Mellema - Peper</cp:lastModifiedBy>
  <cp:revision>40</cp:revision>
  <cp:lastPrinted>2016-02-18T11:10:42Z</cp:lastPrinted>
  <dcterms:created xsi:type="dcterms:W3CDTF">2016-02-09T19:07:53Z</dcterms:created>
  <dcterms:modified xsi:type="dcterms:W3CDTF">2019-03-04T11:40:05Z</dcterms:modified>
</cp:coreProperties>
</file>