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D753-09BB-45ED-8AC8-4715F3F6EE05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2F7551-829B-44EF-A1A8-4AED7354897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D753-09BB-45ED-8AC8-4715F3F6EE05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7551-829B-44EF-A1A8-4AED735489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D753-09BB-45ED-8AC8-4715F3F6EE05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7551-829B-44EF-A1A8-4AED735489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D753-09BB-45ED-8AC8-4715F3F6EE05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7551-829B-44EF-A1A8-4AED735489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D753-09BB-45ED-8AC8-4715F3F6EE05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7551-829B-44EF-A1A8-4AED7354897A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D753-09BB-45ED-8AC8-4715F3F6EE05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7551-829B-44EF-A1A8-4AED7354897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D753-09BB-45ED-8AC8-4715F3F6EE05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7551-829B-44EF-A1A8-4AED7354897A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D753-09BB-45ED-8AC8-4715F3F6EE05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7551-829B-44EF-A1A8-4AED735489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D753-09BB-45ED-8AC8-4715F3F6EE05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7551-829B-44EF-A1A8-4AED735489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D753-09BB-45ED-8AC8-4715F3F6EE05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7551-829B-44EF-A1A8-4AED735489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D753-09BB-45ED-8AC8-4715F3F6EE05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7551-829B-44EF-A1A8-4AED735489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FA3D753-09BB-45ED-8AC8-4715F3F6EE05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82F7551-829B-44EF-A1A8-4AED7354897A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Mailing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Klanten </a:t>
            </a:r>
            <a:r>
              <a:rPr lang="nl-NL" dirty="0" err="1" smtClean="0"/>
              <a:t>triggeren</a:t>
            </a:r>
            <a:r>
              <a:rPr lang="nl-NL" dirty="0" smtClean="0"/>
              <a:t>/trekken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956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mailing?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mailing ziet eruit als een brief. Je verstuurt hem per post of per e-mail. Je ontvangt ongetwijfeld regelmatig </a:t>
            </a:r>
            <a:r>
              <a:rPr lang="nl-NL" dirty="0" err="1"/>
              <a:t>mailings</a:t>
            </a:r>
            <a:r>
              <a:rPr lang="nl-NL" dirty="0"/>
              <a:t> van organisaties waar jij klant van bent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 smtClean="0"/>
              <a:t>Mensen </a:t>
            </a:r>
            <a:r>
              <a:rPr lang="nl-NL" dirty="0" err="1" smtClean="0"/>
              <a:t>triggeren</a:t>
            </a:r>
            <a:r>
              <a:rPr lang="nl-NL" dirty="0" smtClean="0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96405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moet een goede mailing aan voldoen?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Wie wil  je bereiken?</a:t>
            </a:r>
          </a:p>
          <a:p>
            <a:r>
              <a:rPr lang="nl-NL" dirty="0" smtClean="0"/>
              <a:t>Wat wil je bereiken?</a:t>
            </a:r>
          </a:p>
          <a:p>
            <a:r>
              <a:rPr lang="nl-NL" dirty="0" smtClean="0"/>
              <a:t>Goede call </a:t>
            </a:r>
            <a:r>
              <a:rPr lang="nl-NL" dirty="0" err="1" smtClean="0"/>
              <a:t>to</a:t>
            </a:r>
            <a:r>
              <a:rPr lang="nl-NL" dirty="0" smtClean="0"/>
              <a:t> action! De klant over te laten gaan op actie</a:t>
            </a:r>
          </a:p>
          <a:p>
            <a:r>
              <a:rPr lang="nl-NL" dirty="0" smtClean="0"/>
              <a:t>Duidelijke gegevens van de afzender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6478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bereik ik dit?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de boodschap persoonlijk</a:t>
            </a:r>
          </a:p>
          <a:p>
            <a:r>
              <a:rPr lang="nl-NL" dirty="0" smtClean="0"/>
              <a:t>Tijdstip van versturen</a:t>
            </a:r>
          </a:p>
          <a:p>
            <a:r>
              <a:rPr lang="nl-NL" dirty="0" smtClean="0"/>
              <a:t>Geen lange teksten/afbeeldingen</a:t>
            </a:r>
          </a:p>
          <a:p>
            <a:r>
              <a:rPr lang="nl-NL" dirty="0" smtClean="0"/>
              <a:t>Maak het de klant makkelijk</a:t>
            </a:r>
          </a:p>
          <a:p>
            <a:r>
              <a:rPr lang="nl-NL" dirty="0" smtClean="0"/>
              <a:t>Doe een actie of aanbod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6001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AIDA formule gebruiken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Attention </a:t>
            </a:r>
            <a:r>
              <a:rPr lang="nl-NL" dirty="0" smtClean="0">
                <a:sym typeface="Wingdings" pitchFamily="2" charset="2"/>
              </a:rPr>
              <a:t></a:t>
            </a:r>
            <a:r>
              <a:rPr lang="nl-NL" dirty="0" smtClean="0"/>
              <a:t> </a:t>
            </a:r>
            <a:r>
              <a:rPr lang="nl-NL" dirty="0"/>
              <a:t>Aandacht</a:t>
            </a:r>
          </a:p>
          <a:p>
            <a:r>
              <a:rPr lang="nl-NL" dirty="0"/>
              <a:t>Intrest </a:t>
            </a:r>
            <a:r>
              <a:rPr lang="nl-NL" dirty="0" smtClean="0">
                <a:sym typeface="Wingdings" pitchFamily="2" charset="2"/>
              </a:rPr>
              <a:t></a:t>
            </a:r>
            <a:r>
              <a:rPr lang="nl-NL" dirty="0" smtClean="0"/>
              <a:t> </a:t>
            </a:r>
            <a:r>
              <a:rPr lang="nl-NL" dirty="0"/>
              <a:t>Interesse</a:t>
            </a:r>
          </a:p>
          <a:p>
            <a:r>
              <a:rPr lang="nl-NL" dirty="0" err="1"/>
              <a:t>Desire</a:t>
            </a:r>
            <a:r>
              <a:rPr lang="nl-NL" dirty="0"/>
              <a:t> </a:t>
            </a:r>
            <a:r>
              <a:rPr lang="nl-NL" dirty="0" smtClean="0">
                <a:sym typeface="Wingdings" pitchFamily="2" charset="2"/>
              </a:rPr>
              <a:t></a:t>
            </a:r>
            <a:r>
              <a:rPr lang="nl-NL" dirty="0" smtClean="0"/>
              <a:t> </a:t>
            </a:r>
            <a:r>
              <a:rPr lang="nl-NL" dirty="0"/>
              <a:t>verlangen</a:t>
            </a:r>
          </a:p>
          <a:p>
            <a:r>
              <a:rPr lang="nl-NL" smtClean="0"/>
              <a:t>Action</a:t>
            </a:r>
            <a:r>
              <a:rPr lang="nl-NL"/>
              <a:t> </a:t>
            </a:r>
            <a:r>
              <a:rPr lang="nl-NL" smtClean="0">
                <a:sym typeface="Wingdings" pitchFamily="2" charset="2"/>
              </a:rPr>
              <a:t> </a:t>
            </a:r>
            <a:r>
              <a:rPr lang="nl-NL" smtClean="0"/>
              <a:t>Actie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1201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400" dirty="0" smtClean="0"/>
              <a:t>Maken opdracht mailing!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3085072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Helderhei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</TotalTime>
  <Words>120</Words>
  <Application>Microsoft Office PowerPoint</Application>
  <PresentationFormat>Diavoorstelling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Executive</vt:lpstr>
      <vt:lpstr>Mailing</vt:lpstr>
      <vt:lpstr>Wat is mailing?</vt:lpstr>
      <vt:lpstr>Waar moet een goede mailing aan voldoen?</vt:lpstr>
      <vt:lpstr>Hoe bereik ik dit?</vt:lpstr>
      <vt:lpstr>AIDA formule gebruiken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Mailing</dc:title>
  <dc:creator>admin</dc:creator>
  <cp:lastModifiedBy>admin</cp:lastModifiedBy>
  <cp:revision>2</cp:revision>
  <dcterms:created xsi:type="dcterms:W3CDTF">2019-02-24T13:38:01Z</dcterms:created>
  <dcterms:modified xsi:type="dcterms:W3CDTF">2019-02-24T13:48:49Z</dcterms:modified>
</cp:coreProperties>
</file>