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4E9AF-4571-4BB1-BD85-8F7F581D1FC0}" v="1" dt="2019-02-12T20:02:28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Bakker" userId="S::s.bakker@noorderpoort.nl::57b18836-ad52-4a85-9f34-74e252a36b01" providerId="AD" clId="Web-{574B2285-74DE-A2EC-D97B-10DA1E23BFA1}"/>
    <pc:docChg chg="modSld">
      <pc:chgData name="Sandra Bakker" userId="S::s.bakker@noorderpoort.nl::57b18836-ad52-4a85-9f34-74e252a36b01" providerId="AD" clId="Web-{574B2285-74DE-A2EC-D97B-10DA1E23BFA1}" dt="2019-02-13T11:43:01.596" v="81" actId="20577"/>
      <pc:docMkLst>
        <pc:docMk/>
      </pc:docMkLst>
      <pc:sldChg chg="modSp">
        <pc:chgData name="Sandra Bakker" userId="S::s.bakker@noorderpoort.nl::57b18836-ad52-4a85-9f34-74e252a36b01" providerId="AD" clId="Web-{574B2285-74DE-A2EC-D97B-10DA1E23BFA1}" dt="2019-02-13T11:43:01.596" v="80" actId="20577"/>
        <pc:sldMkLst>
          <pc:docMk/>
          <pc:sldMk cId="4188291995" sldId="258"/>
        </pc:sldMkLst>
        <pc:spChg chg="mod">
          <ac:chgData name="Sandra Bakker" userId="S::s.bakker@noorderpoort.nl::57b18836-ad52-4a85-9f34-74e252a36b01" providerId="AD" clId="Web-{574B2285-74DE-A2EC-D97B-10DA1E23BFA1}" dt="2019-02-13T11:43:01.596" v="80" actId="20577"/>
          <ac:spMkLst>
            <pc:docMk/>
            <pc:sldMk cId="4188291995" sldId="258"/>
            <ac:spMk id="9" creationId="{005F096C-1E5E-462F-8333-1FD6CFBEA3C4}"/>
          </ac:spMkLst>
        </pc:spChg>
      </pc:sldChg>
      <pc:sldChg chg="modSp">
        <pc:chgData name="Sandra Bakker" userId="S::s.bakker@noorderpoort.nl::57b18836-ad52-4a85-9f34-74e252a36b01" providerId="AD" clId="Web-{574B2285-74DE-A2EC-D97B-10DA1E23BFA1}" dt="2019-02-13T11:42:29.002" v="74" actId="20577"/>
        <pc:sldMkLst>
          <pc:docMk/>
          <pc:sldMk cId="3075228578" sldId="261"/>
        </pc:sldMkLst>
        <pc:spChg chg="mod">
          <ac:chgData name="Sandra Bakker" userId="S::s.bakker@noorderpoort.nl::57b18836-ad52-4a85-9f34-74e252a36b01" providerId="AD" clId="Web-{574B2285-74DE-A2EC-D97B-10DA1E23BFA1}" dt="2019-02-13T11:42:29.002" v="74" actId="20577"/>
          <ac:spMkLst>
            <pc:docMk/>
            <pc:sldMk cId="3075228578" sldId="261"/>
            <ac:spMk id="3" creationId="{E749D7A1-F2E2-4191-8680-3F16CA5AB358}"/>
          </ac:spMkLst>
        </pc:spChg>
      </pc:sldChg>
    </pc:docChg>
  </pc:docChgLst>
  <pc:docChgLst>
    <pc:chgData name="Sandra Bakker" userId="S::s.bakker@noorderpoort.nl::57b18836-ad52-4a85-9f34-74e252a36b01" providerId="AD" clId="Web-{D214E9AF-4571-4BB1-BD85-8F7F581D1FC0}"/>
    <pc:docChg chg="addSld delSld modSld">
      <pc:chgData name="Sandra Bakker" userId="S::s.bakker@noorderpoort.nl::57b18836-ad52-4a85-9f34-74e252a36b01" providerId="AD" clId="Web-{D214E9AF-4571-4BB1-BD85-8F7F581D1FC0}" dt="2019-02-12T21:18:06.029" v="761" actId="14100"/>
      <pc:docMkLst>
        <pc:docMk/>
      </pc:docMkLst>
      <pc:sldChg chg="addSp delSp modSp del mod setBg setClrOvrMap">
        <pc:chgData name="Sandra Bakker" userId="S::s.bakker@noorderpoort.nl::57b18836-ad52-4a85-9f34-74e252a36b01" providerId="AD" clId="Web-{D214E9AF-4571-4BB1-BD85-8F7F581D1FC0}" dt="2019-02-12T20:02:34.060" v="23"/>
        <pc:sldMkLst>
          <pc:docMk/>
          <pc:sldMk cId="3351439039" sldId="256"/>
        </pc:sldMkLst>
        <pc:spChg chg="mod">
          <ac:chgData name="Sandra Bakker" userId="S::s.bakker@noorderpoort.nl::57b18836-ad52-4a85-9f34-74e252a36b01" providerId="AD" clId="Web-{D214E9AF-4571-4BB1-BD85-8F7F581D1FC0}" dt="2019-02-12T20:01:38.404" v="1"/>
          <ac:spMkLst>
            <pc:docMk/>
            <pc:sldMk cId="3351439039" sldId="256"/>
            <ac:spMk id="2" creationId="{00000000-0000-0000-0000-000000000000}"/>
          </ac:spMkLst>
        </pc:spChg>
        <pc:spChg chg="add del mod">
          <ac:chgData name="Sandra Bakker" userId="S::s.bakker@noorderpoort.nl::57b18836-ad52-4a85-9f34-74e252a36b01" providerId="AD" clId="Web-{D214E9AF-4571-4BB1-BD85-8F7F581D1FC0}" dt="2019-02-12T20:02:28.091" v="21" actId="1076"/>
          <ac:spMkLst>
            <pc:docMk/>
            <pc:sldMk cId="3351439039" sldId="256"/>
            <ac:spMk id="3" creationId="{00000000-0000-0000-0000-000000000000}"/>
          </ac:spMkLst>
        </pc:spChg>
        <pc:spChg chg="add del mod">
          <ac:chgData name="Sandra Bakker" userId="S::s.bakker@noorderpoort.nl::57b18836-ad52-4a85-9f34-74e252a36b01" providerId="AD" clId="Web-{D214E9AF-4571-4BB1-BD85-8F7F581D1FC0}" dt="2019-02-12T20:02:25.560" v="20"/>
          <ac:spMkLst>
            <pc:docMk/>
            <pc:sldMk cId="3351439039" sldId="256"/>
            <ac:spMk id="7" creationId="{922A9E8D-1AAC-478A-96FF-41E145E6230F}"/>
          </ac:spMkLst>
        </pc:spChg>
        <pc:picChg chg="add mod ord">
          <ac:chgData name="Sandra Bakker" userId="S::s.bakker@noorderpoort.nl::57b18836-ad52-4a85-9f34-74e252a36b01" providerId="AD" clId="Web-{D214E9AF-4571-4BB1-BD85-8F7F581D1FC0}" dt="2019-02-12T20:01:38.404" v="1"/>
          <ac:picMkLst>
            <pc:docMk/>
            <pc:sldMk cId="3351439039" sldId="256"/>
            <ac:picMk id="4" creationId="{42B4EB23-6F23-44D4-8046-E9C9930658EE}"/>
          </ac:picMkLst>
        </pc:picChg>
      </pc:sldChg>
      <pc:sldChg chg="addSp delSp modSp new mod setBg">
        <pc:chgData name="Sandra Bakker" userId="S::s.bakker@noorderpoort.nl::57b18836-ad52-4a85-9f34-74e252a36b01" providerId="AD" clId="Web-{D214E9AF-4571-4BB1-BD85-8F7F581D1FC0}" dt="2019-02-12T20:03:10.201" v="44" actId="20577"/>
        <pc:sldMkLst>
          <pc:docMk/>
          <pc:sldMk cId="411519844" sldId="257"/>
        </pc:sldMkLst>
        <pc:spChg chg="mod ord">
          <ac:chgData name="Sandra Bakker" userId="S::s.bakker@noorderpoort.nl::57b18836-ad52-4a85-9f34-74e252a36b01" providerId="AD" clId="Web-{D214E9AF-4571-4BB1-BD85-8F7F581D1FC0}" dt="2019-02-12T20:03:10.201" v="44" actId="20577"/>
          <ac:spMkLst>
            <pc:docMk/>
            <pc:sldMk cId="411519844" sldId="257"/>
            <ac:spMk id="2" creationId="{25089C03-75E2-4A2B-8357-04C39EF9145C}"/>
          </ac:spMkLst>
        </pc:spChg>
        <pc:spChg chg="del">
          <ac:chgData name="Sandra Bakker" userId="S::s.bakker@noorderpoort.nl::57b18836-ad52-4a85-9f34-74e252a36b01" providerId="AD" clId="Web-{D214E9AF-4571-4BB1-BD85-8F7F581D1FC0}" dt="2019-02-12T20:02:44.748" v="24"/>
          <ac:spMkLst>
            <pc:docMk/>
            <pc:sldMk cId="411519844" sldId="257"/>
            <ac:spMk id="3" creationId="{19499194-4139-4425-A7EE-80F6D9256D9E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02:49.826" v="25"/>
          <ac:spMkLst>
            <pc:docMk/>
            <pc:sldMk cId="411519844" sldId="257"/>
            <ac:spMk id="9" creationId="{87CC2527-562A-4F69-B487-4371E5B243E7}"/>
          </ac:spMkLst>
        </pc:spChg>
        <pc:picChg chg="add mod ord">
          <ac:chgData name="Sandra Bakker" userId="S::s.bakker@noorderpoort.nl::57b18836-ad52-4a85-9f34-74e252a36b01" providerId="AD" clId="Web-{D214E9AF-4571-4BB1-BD85-8F7F581D1FC0}" dt="2019-02-12T20:02:49.826" v="25"/>
          <ac:picMkLst>
            <pc:docMk/>
            <pc:sldMk cId="411519844" sldId="257"/>
            <ac:picMk id="4" creationId="{57A1AA71-2495-4F9B-9AB9-AEB4B44CE209}"/>
          </ac:picMkLst>
        </pc:picChg>
        <pc:cxnChg chg="add">
          <ac:chgData name="Sandra Bakker" userId="S::s.bakker@noorderpoort.nl::57b18836-ad52-4a85-9f34-74e252a36b01" providerId="AD" clId="Web-{D214E9AF-4571-4BB1-BD85-8F7F581D1FC0}" dt="2019-02-12T20:02:49.826" v="25"/>
          <ac:cxnSpMkLst>
            <pc:docMk/>
            <pc:sldMk cId="411519844" sldId="257"/>
            <ac:cxnSpMk id="11" creationId="{BCDAEC91-5BCE-4B55-9CC0-43EF94CB734B}"/>
          </ac:cxnSpMkLst>
        </pc:cxnChg>
      </pc:sldChg>
      <pc:sldChg chg="addSp delSp modSp new mod setBg">
        <pc:chgData name="Sandra Bakker" userId="S::s.bakker@noorderpoort.nl::57b18836-ad52-4a85-9f34-74e252a36b01" providerId="AD" clId="Web-{D214E9AF-4571-4BB1-BD85-8F7F581D1FC0}" dt="2019-02-12T20:28:17.857" v="333" actId="20577"/>
        <pc:sldMkLst>
          <pc:docMk/>
          <pc:sldMk cId="4188291995" sldId="258"/>
        </pc:sldMkLst>
        <pc:spChg chg="mod">
          <ac:chgData name="Sandra Bakker" userId="S::s.bakker@noorderpoort.nl::57b18836-ad52-4a85-9f34-74e252a36b01" providerId="AD" clId="Web-{D214E9AF-4571-4BB1-BD85-8F7F581D1FC0}" dt="2019-02-12T20:06:09.982" v="58" actId="20577"/>
          <ac:spMkLst>
            <pc:docMk/>
            <pc:sldMk cId="4188291995" sldId="258"/>
            <ac:spMk id="2" creationId="{705EF6BF-AFD2-40BE-B4ED-AF052D61C1D2}"/>
          </ac:spMkLst>
        </pc:spChg>
        <pc:spChg chg="del">
          <ac:chgData name="Sandra Bakker" userId="S::s.bakker@noorderpoort.nl::57b18836-ad52-4a85-9f34-74e252a36b01" providerId="AD" clId="Web-{D214E9AF-4571-4BB1-BD85-8F7F581D1FC0}" dt="2019-02-12T20:05:44.013" v="48"/>
          <ac:spMkLst>
            <pc:docMk/>
            <pc:sldMk cId="4188291995" sldId="258"/>
            <ac:spMk id="3" creationId="{3B8743F0-6D6C-4DD0-A4E3-9D4AD40D5B91}"/>
          </ac:spMkLst>
        </pc:spChg>
        <pc:spChg chg="add mod">
          <ac:chgData name="Sandra Bakker" userId="S::s.bakker@noorderpoort.nl::57b18836-ad52-4a85-9f34-74e252a36b01" providerId="AD" clId="Web-{D214E9AF-4571-4BB1-BD85-8F7F581D1FC0}" dt="2019-02-12T20:28:17.857" v="333" actId="20577"/>
          <ac:spMkLst>
            <pc:docMk/>
            <pc:sldMk cId="4188291995" sldId="258"/>
            <ac:spMk id="9" creationId="{005F096C-1E5E-462F-8333-1FD6CFBEA3C4}"/>
          </ac:spMkLst>
        </pc:spChg>
        <pc:picChg chg="add del mod ord">
          <ac:chgData name="Sandra Bakker" userId="S::s.bakker@noorderpoort.nl::57b18836-ad52-4a85-9f34-74e252a36b01" providerId="AD" clId="Web-{D214E9AF-4571-4BB1-BD85-8F7F581D1FC0}" dt="2019-02-12T20:05:52.138" v="49"/>
          <ac:picMkLst>
            <pc:docMk/>
            <pc:sldMk cId="4188291995" sldId="258"/>
            <ac:picMk id="4" creationId="{1781B5AB-F815-4934-8AC6-19EADBDDBDD3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0:05:52.138" v="49"/>
          <ac:picMkLst>
            <pc:docMk/>
            <pc:sldMk cId="4188291995" sldId="258"/>
            <ac:picMk id="7" creationId="{1781B5AB-F815-4934-8AC6-19EADBDDBDD3}"/>
          </ac:picMkLst>
        </pc:picChg>
        <pc:cxnChg chg="add">
          <ac:chgData name="Sandra Bakker" userId="S::s.bakker@noorderpoort.nl::57b18836-ad52-4a85-9f34-74e252a36b01" providerId="AD" clId="Web-{D214E9AF-4571-4BB1-BD85-8F7F581D1FC0}" dt="2019-02-12T20:05:52.138" v="49"/>
          <ac:cxnSpMkLst>
            <pc:docMk/>
            <pc:sldMk cId="4188291995" sldId="258"/>
            <ac:cxnSpMk id="12" creationId="{A7F400EE-A8A5-48AF-B4D6-291B52C6F0B0}"/>
          </ac:cxnSpMkLst>
        </pc:cxnChg>
      </pc:sldChg>
      <pc:sldChg chg="addSp modSp new mod setBg">
        <pc:chgData name="Sandra Bakker" userId="S::s.bakker@noorderpoort.nl::57b18836-ad52-4a85-9f34-74e252a36b01" providerId="AD" clId="Web-{D214E9AF-4571-4BB1-BD85-8F7F581D1FC0}" dt="2019-02-12T20:22:55.060" v="272" actId="14100"/>
        <pc:sldMkLst>
          <pc:docMk/>
          <pc:sldMk cId="438497137" sldId="259"/>
        </pc:sldMkLst>
        <pc:spChg chg="mod">
          <ac:chgData name="Sandra Bakker" userId="S::s.bakker@noorderpoort.nl::57b18836-ad52-4a85-9f34-74e252a36b01" providerId="AD" clId="Web-{D214E9AF-4571-4BB1-BD85-8F7F581D1FC0}" dt="2019-02-12T20:22:34.951" v="268"/>
          <ac:spMkLst>
            <pc:docMk/>
            <pc:sldMk cId="438497137" sldId="259"/>
            <ac:spMk id="2" creationId="{705E21D1-53E9-4ADD-B085-BFAB734A0663}"/>
          </ac:spMkLst>
        </pc:spChg>
        <pc:spChg chg="mod ord">
          <ac:chgData name="Sandra Bakker" userId="S::s.bakker@noorderpoort.nl::57b18836-ad52-4a85-9f34-74e252a36b01" providerId="AD" clId="Web-{D214E9AF-4571-4BB1-BD85-8F7F581D1FC0}" dt="2019-02-12T20:22:55.060" v="272" actId="14100"/>
          <ac:spMkLst>
            <pc:docMk/>
            <pc:sldMk cId="438497137" sldId="259"/>
            <ac:spMk id="3" creationId="{9F3486DF-8D46-4ECB-8FD8-A40A4F703292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22:34.951" v="268"/>
          <ac:spMkLst>
            <pc:docMk/>
            <pc:sldMk cId="438497137" sldId="259"/>
            <ac:spMk id="9" creationId="{F56F5174-31D9-4DBB-AAB7-A1FD7BDB1352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22:34.951" v="268"/>
          <ac:spMkLst>
            <pc:docMk/>
            <pc:sldMk cId="438497137" sldId="259"/>
            <ac:spMk id="13" creationId="{F9A95BEE-6BB1-4A28-A8E6-A34B2E42EF87}"/>
          </ac:spMkLst>
        </pc:spChg>
        <pc:picChg chg="add mod">
          <ac:chgData name="Sandra Bakker" userId="S::s.bakker@noorderpoort.nl::57b18836-ad52-4a85-9f34-74e252a36b01" providerId="AD" clId="Web-{D214E9AF-4571-4BB1-BD85-8F7F581D1FC0}" dt="2019-02-12T20:22:34.951" v="268"/>
          <ac:picMkLst>
            <pc:docMk/>
            <pc:sldMk cId="438497137" sldId="259"/>
            <ac:picMk id="4" creationId="{83A132E1-1C52-4818-AD72-AB8D98A6C375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0:22:34.951" v="268"/>
          <ac:picMkLst>
            <pc:docMk/>
            <pc:sldMk cId="438497137" sldId="259"/>
            <ac:picMk id="11" creationId="{AE113210-7872-481A-ADE6-3A05CCAF5EB2}"/>
          </ac:picMkLst>
        </pc:picChg>
      </pc:sldChg>
      <pc:sldChg chg="addSp modSp new mod setBg">
        <pc:chgData name="Sandra Bakker" userId="S::s.bakker@noorderpoort.nl::57b18836-ad52-4a85-9f34-74e252a36b01" providerId="AD" clId="Web-{D214E9AF-4571-4BB1-BD85-8F7F581D1FC0}" dt="2019-02-12T20:27:12.248" v="315" actId="14100"/>
        <pc:sldMkLst>
          <pc:docMk/>
          <pc:sldMk cId="2739374581" sldId="260"/>
        </pc:sldMkLst>
        <pc:spChg chg="mod">
          <ac:chgData name="Sandra Bakker" userId="S::s.bakker@noorderpoort.nl::57b18836-ad52-4a85-9f34-74e252a36b01" providerId="AD" clId="Web-{D214E9AF-4571-4BB1-BD85-8F7F581D1FC0}" dt="2019-02-12T20:26:41.185" v="302"/>
          <ac:spMkLst>
            <pc:docMk/>
            <pc:sldMk cId="2739374581" sldId="260"/>
            <ac:spMk id="2" creationId="{F236E6B8-C058-41BF-B51F-9EF2717DA277}"/>
          </ac:spMkLst>
        </pc:spChg>
        <pc:spChg chg="mod ord">
          <ac:chgData name="Sandra Bakker" userId="S::s.bakker@noorderpoort.nl::57b18836-ad52-4a85-9f34-74e252a36b01" providerId="AD" clId="Web-{D214E9AF-4571-4BB1-BD85-8F7F581D1FC0}" dt="2019-02-12T20:27:12.248" v="315" actId="14100"/>
          <ac:spMkLst>
            <pc:docMk/>
            <pc:sldMk cId="2739374581" sldId="260"/>
            <ac:spMk id="3" creationId="{237CE0FD-1639-4F72-A608-AFE691A25AC9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26:41.185" v="302"/>
          <ac:spMkLst>
            <pc:docMk/>
            <pc:sldMk cId="2739374581" sldId="260"/>
            <ac:spMk id="9" creationId="{4038CB10-1F5C-4D54-9DF7-12586DE5B007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26:41.185" v="302"/>
          <ac:spMkLst>
            <pc:docMk/>
            <pc:sldMk cId="2739374581" sldId="260"/>
            <ac:spMk id="11" creationId="{73ED6512-6858-4552-B699-9A97FE9A4EA2}"/>
          </ac:spMkLst>
        </pc:spChg>
        <pc:picChg chg="add mod">
          <ac:chgData name="Sandra Bakker" userId="S::s.bakker@noorderpoort.nl::57b18836-ad52-4a85-9f34-74e252a36b01" providerId="AD" clId="Web-{D214E9AF-4571-4BB1-BD85-8F7F581D1FC0}" dt="2019-02-12T20:26:41.185" v="302"/>
          <ac:picMkLst>
            <pc:docMk/>
            <pc:sldMk cId="2739374581" sldId="260"/>
            <ac:picMk id="4" creationId="{93913AB0-81B9-44C3-B6EA-B2A2E6AD3993}"/>
          </ac:picMkLst>
        </pc:picChg>
      </pc:sldChg>
      <pc:sldChg chg="addSp delSp modSp new mod setBg">
        <pc:chgData name="Sandra Bakker" userId="S::s.bakker@noorderpoort.nl::57b18836-ad52-4a85-9f34-74e252a36b01" providerId="AD" clId="Web-{D214E9AF-4571-4BB1-BD85-8F7F581D1FC0}" dt="2019-02-12T20:35:52.529" v="413" actId="20577"/>
        <pc:sldMkLst>
          <pc:docMk/>
          <pc:sldMk cId="3075228578" sldId="261"/>
        </pc:sldMkLst>
        <pc:spChg chg="mod">
          <ac:chgData name="Sandra Bakker" userId="S::s.bakker@noorderpoort.nl::57b18836-ad52-4a85-9f34-74e252a36b01" providerId="AD" clId="Web-{D214E9AF-4571-4BB1-BD85-8F7F581D1FC0}" dt="2019-02-12T20:34:26.576" v="363" actId="20577"/>
          <ac:spMkLst>
            <pc:docMk/>
            <pc:sldMk cId="3075228578" sldId="261"/>
            <ac:spMk id="2" creationId="{D31AEFB2-7E7D-4902-8CC7-07D4A58E037F}"/>
          </ac:spMkLst>
        </pc:spChg>
        <pc:spChg chg="mod ord">
          <ac:chgData name="Sandra Bakker" userId="S::s.bakker@noorderpoort.nl::57b18836-ad52-4a85-9f34-74e252a36b01" providerId="AD" clId="Web-{D214E9AF-4571-4BB1-BD85-8F7F581D1FC0}" dt="2019-02-12T20:35:52.529" v="413" actId="20577"/>
          <ac:spMkLst>
            <pc:docMk/>
            <pc:sldMk cId="3075228578" sldId="261"/>
            <ac:spMk id="3" creationId="{E749D7A1-F2E2-4191-8680-3F16CA5AB358}"/>
          </ac:spMkLst>
        </pc:spChg>
        <pc:picChg chg="add del mod">
          <ac:chgData name="Sandra Bakker" userId="S::s.bakker@noorderpoort.nl::57b18836-ad52-4a85-9f34-74e252a36b01" providerId="AD" clId="Web-{D214E9AF-4571-4BB1-BD85-8F7F581D1FC0}" dt="2019-02-12T20:30:55.373" v="337"/>
          <ac:picMkLst>
            <pc:docMk/>
            <pc:sldMk cId="3075228578" sldId="261"/>
            <ac:picMk id="4" creationId="{5ADDD0B7-1FE6-490F-8FDE-9AC2457AFD4B}"/>
          </ac:picMkLst>
        </pc:picChg>
        <pc:picChg chg="add mod">
          <ac:chgData name="Sandra Bakker" userId="S::s.bakker@noorderpoort.nl::57b18836-ad52-4a85-9f34-74e252a36b01" providerId="AD" clId="Web-{D214E9AF-4571-4BB1-BD85-8F7F581D1FC0}" dt="2019-02-12T20:32:32.373" v="344"/>
          <ac:picMkLst>
            <pc:docMk/>
            <pc:sldMk cId="3075228578" sldId="261"/>
            <ac:picMk id="6" creationId="{AB9A302A-9DD1-4275-8B2E-4A9FEEA9361F}"/>
          </ac:picMkLst>
        </pc:picChg>
        <pc:cxnChg chg="add">
          <ac:chgData name="Sandra Bakker" userId="S::s.bakker@noorderpoort.nl::57b18836-ad52-4a85-9f34-74e252a36b01" providerId="AD" clId="Web-{D214E9AF-4571-4BB1-BD85-8F7F581D1FC0}" dt="2019-02-12T20:32:32.373" v="344"/>
          <ac:cxnSpMkLst>
            <pc:docMk/>
            <pc:sldMk cId="3075228578" sldId="261"/>
            <ac:cxnSpMk id="11" creationId="{A7F400EE-A8A5-48AF-B4D6-291B52C6F0B0}"/>
          </ac:cxnSpMkLst>
        </pc:cxnChg>
      </pc:sldChg>
      <pc:sldChg chg="addSp delSp modSp new mod setBg">
        <pc:chgData name="Sandra Bakker" userId="S::s.bakker@noorderpoort.nl::57b18836-ad52-4a85-9f34-74e252a36b01" providerId="AD" clId="Web-{D214E9AF-4571-4BB1-BD85-8F7F581D1FC0}" dt="2019-02-12T20:39:57.576" v="432" actId="1076"/>
        <pc:sldMkLst>
          <pc:docMk/>
          <pc:sldMk cId="1960343248" sldId="262"/>
        </pc:sldMkLst>
        <pc:spChg chg="mod">
          <ac:chgData name="Sandra Bakker" userId="S::s.bakker@noorderpoort.nl::57b18836-ad52-4a85-9f34-74e252a36b01" providerId="AD" clId="Web-{D214E9AF-4571-4BB1-BD85-8F7F581D1FC0}" dt="2019-02-12T20:39:50.591" v="431" actId="1076"/>
          <ac:spMkLst>
            <pc:docMk/>
            <pc:sldMk cId="1960343248" sldId="262"/>
            <ac:spMk id="2" creationId="{912A37AF-F42D-430C-ACF8-1D2A555A02D1}"/>
          </ac:spMkLst>
        </pc:spChg>
        <pc:spChg chg="del">
          <ac:chgData name="Sandra Bakker" userId="S::s.bakker@noorderpoort.nl::57b18836-ad52-4a85-9f34-74e252a36b01" providerId="AD" clId="Web-{D214E9AF-4571-4BB1-BD85-8F7F581D1FC0}" dt="2019-02-12T20:31:28.435" v="340"/>
          <ac:spMkLst>
            <pc:docMk/>
            <pc:sldMk cId="1960343248" sldId="262"/>
            <ac:spMk id="3" creationId="{1C3B4AF3-6E70-4DEA-8CAA-6B75AEE1F3F3}"/>
          </ac:spMkLst>
        </pc:spChg>
        <pc:spChg chg="add del mod">
          <ac:chgData name="Sandra Bakker" userId="S::s.bakker@noorderpoort.nl::57b18836-ad52-4a85-9f34-74e252a36b01" providerId="AD" clId="Web-{D214E9AF-4571-4BB1-BD85-8F7F581D1FC0}" dt="2019-02-12T20:31:53.779" v="342"/>
          <ac:spMkLst>
            <pc:docMk/>
            <pc:sldMk cId="1960343248" sldId="262"/>
            <ac:spMk id="7" creationId="{C6E84E5C-B71C-4D40-AC2E-2F430080709B}"/>
          </ac:spMkLst>
        </pc:spChg>
        <pc:spChg chg="add mod">
          <ac:chgData name="Sandra Bakker" userId="S::s.bakker@noorderpoort.nl::57b18836-ad52-4a85-9f34-74e252a36b01" providerId="AD" clId="Web-{D214E9AF-4571-4BB1-BD85-8F7F581D1FC0}" dt="2019-02-12T20:39:57.576" v="432" actId="1076"/>
          <ac:spMkLst>
            <pc:docMk/>
            <pc:sldMk cId="1960343248" sldId="262"/>
            <ac:spMk id="13" creationId="{5381B65B-C541-4C56-8EA6-A09A0BFC8ABC}"/>
          </ac:spMkLst>
        </pc:spChg>
        <pc:picChg chg="add del mod ord">
          <ac:chgData name="Sandra Bakker" userId="S::s.bakker@noorderpoort.nl::57b18836-ad52-4a85-9f34-74e252a36b01" providerId="AD" clId="Web-{D214E9AF-4571-4BB1-BD85-8F7F581D1FC0}" dt="2019-02-12T20:31:40.123" v="341"/>
          <ac:picMkLst>
            <pc:docMk/>
            <pc:sldMk cId="1960343248" sldId="262"/>
            <ac:picMk id="4" creationId="{3B704532-DC99-4F28-A545-67AFC09C81F2}"/>
          </ac:picMkLst>
        </pc:picChg>
        <pc:picChg chg="add del mod ord">
          <ac:chgData name="Sandra Bakker" userId="S::s.bakker@noorderpoort.nl::57b18836-ad52-4a85-9f34-74e252a36b01" providerId="AD" clId="Web-{D214E9AF-4571-4BB1-BD85-8F7F581D1FC0}" dt="2019-02-12T20:32:23.873" v="343"/>
          <ac:picMkLst>
            <pc:docMk/>
            <pc:sldMk cId="1960343248" sldId="262"/>
            <ac:picMk id="8" creationId="{5A103296-5B5B-4272-962C-0ACD25080BC7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0:32:23.873" v="343"/>
          <ac:picMkLst>
            <pc:docMk/>
            <pc:sldMk cId="1960343248" sldId="262"/>
            <ac:picMk id="11" creationId="{5A103296-5B5B-4272-962C-0ACD25080BC7}"/>
          </ac:picMkLst>
        </pc:picChg>
        <pc:cxnChg chg="add">
          <ac:chgData name="Sandra Bakker" userId="S::s.bakker@noorderpoort.nl::57b18836-ad52-4a85-9f34-74e252a36b01" providerId="AD" clId="Web-{D214E9AF-4571-4BB1-BD85-8F7F581D1FC0}" dt="2019-02-12T20:32:23.873" v="343"/>
          <ac:cxnSpMkLst>
            <pc:docMk/>
            <pc:sldMk cId="1960343248" sldId="262"/>
            <ac:cxnSpMk id="16" creationId="{A7F400EE-A8A5-48AF-B4D6-291B52C6F0B0}"/>
          </ac:cxnSpMkLst>
        </pc:cxnChg>
      </pc:sldChg>
      <pc:sldChg chg="addSp delSp modSp new mod setBg">
        <pc:chgData name="Sandra Bakker" userId="S::s.bakker@noorderpoort.nl::57b18836-ad52-4a85-9f34-74e252a36b01" providerId="AD" clId="Web-{D214E9AF-4571-4BB1-BD85-8F7F581D1FC0}" dt="2019-02-12T20:59:20.982" v="520" actId="20577"/>
        <pc:sldMkLst>
          <pc:docMk/>
          <pc:sldMk cId="2774817670" sldId="263"/>
        </pc:sldMkLst>
        <pc:spChg chg="mod">
          <ac:chgData name="Sandra Bakker" userId="S::s.bakker@noorderpoort.nl::57b18836-ad52-4a85-9f34-74e252a36b01" providerId="AD" clId="Web-{D214E9AF-4571-4BB1-BD85-8F7F581D1FC0}" dt="2019-02-12T20:56:30.123" v="461" actId="14100"/>
          <ac:spMkLst>
            <pc:docMk/>
            <pc:sldMk cId="2774817670" sldId="263"/>
            <ac:spMk id="2" creationId="{CF224833-C617-45DA-BC21-482E59720F09}"/>
          </ac:spMkLst>
        </pc:spChg>
        <pc:spChg chg="del">
          <ac:chgData name="Sandra Bakker" userId="S::s.bakker@noorderpoort.nl::57b18836-ad52-4a85-9f34-74e252a36b01" providerId="AD" clId="Web-{D214E9AF-4571-4BB1-BD85-8F7F581D1FC0}" dt="2019-02-12T20:55:37.623" v="450"/>
          <ac:spMkLst>
            <pc:docMk/>
            <pc:sldMk cId="2774817670" sldId="263"/>
            <ac:spMk id="3" creationId="{7188BA9B-FB5E-458D-AEC6-F7C547618377}"/>
          </ac:spMkLst>
        </pc:spChg>
        <pc:spChg chg="add del">
          <ac:chgData name="Sandra Bakker" userId="S::s.bakker@noorderpoort.nl::57b18836-ad52-4a85-9f34-74e252a36b01" providerId="AD" clId="Web-{D214E9AF-4571-4BB1-BD85-8F7F581D1FC0}" dt="2019-02-12T20:56:22.170" v="459"/>
          <ac:spMkLst>
            <pc:docMk/>
            <pc:sldMk cId="2774817670" sldId="263"/>
            <ac:spMk id="6" creationId="{9CC33412-8C0F-4521-991C-2CDA2256CBA3}"/>
          </ac:spMkLst>
        </pc:spChg>
        <pc:spChg chg="add mod">
          <ac:chgData name="Sandra Bakker" userId="S::s.bakker@noorderpoort.nl::57b18836-ad52-4a85-9f34-74e252a36b01" providerId="AD" clId="Web-{D214E9AF-4571-4BB1-BD85-8F7F581D1FC0}" dt="2019-02-12T20:59:20.982" v="520" actId="20577"/>
          <ac:spMkLst>
            <pc:docMk/>
            <pc:sldMk cId="2774817670" sldId="263"/>
            <ac:spMk id="7" creationId="{CF92E925-AF3B-41CA-9F71-D2A13A736FAF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55:56.404" v="451"/>
          <ac:spMkLst>
            <pc:docMk/>
            <pc:sldMk cId="2774817670" sldId="263"/>
            <ac:spMk id="9" creationId="{6753252F-4873-4F63-801D-CC719279A7D5}"/>
          </ac:spMkLst>
        </pc:spChg>
        <pc:spChg chg="add">
          <ac:chgData name="Sandra Bakker" userId="S::s.bakker@noorderpoort.nl::57b18836-ad52-4a85-9f34-74e252a36b01" providerId="AD" clId="Web-{D214E9AF-4571-4BB1-BD85-8F7F581D1FC0}" dt="2019-02-12T20:55:56.404" v="451"/>
          <ac:spMkLst>
            <pc:docMk/>
            <pc:sldMk cId="2774817670" sldId="263"/>
            <ac:spMk id="11" creationId="{047C8CCB-F95D-4249-92DD-651249D3535A}"/>
          </ac:spMkLst>
        </pc:spChg>
        <pc:picChg chg="add mod ord">
          <ac:chgData name="Sandra Bakker" userId="S::s.bakker@noorderpoort.nl::57b18836-ad52-4a85-9f34-74e252a36b01" providerId="AD" clId="Web-{D214E9AF-4571-4BB1-BD85-8F7F581D1FC0}" dt="2019-02-12T20:56:01.404" v="452" actId="1076"/>
          <ac:picMkLst>
            <pc:docMk/>
            <pc:sldMk cId="2774817670" sldId="263"/>
            <ac:picMk id="4" creationId="{052DE65F-8E67-4E31-8FCC-993CE49A58F9}"/>
          </ac:picMkLst>
        </pc:picChg>
      </pc:sldChg>
      <pc:sldChg chg="addSp delSp modSp new mod setBg">
        <pc:chgData name="Sandra Bakker" userId="S::s.bakker@noorderpoort.nl::57b18836-ad52-4a85-9f34-74e252a36b01" providerId="AD" clId="Web-{D214E9AF-4571-4BB1-BD85-8F7F581D1FC0}" dt="2019-02-12T21:02:01.670" v="665" actId="20577"/>
        <pc:sldMkLst>
          <pc:docMk/>
          <pc:sldMk cId="4070030853" sldId="264"/>
        </pc:sldMkLst>
        <pc:spChg chg="del mod">
          <ac:chgData name="Sandra Bakker" userId="S::s.bakker@noorderpoort.nl::57b18836-ad52-4a85-9f34-74e252a36b01" providerId="AD" clId="Web-{D214E9AF-4571-4BB1-BD85-8F7F581D1FC0}" dt="2019-02-12T21:00:32.357" v="541"/>
          <ac:spMkLst>
            <pc:docMk/>
            <pc:sldMk cId="4070030853" sldId="264"/>
            <ac:spMk id="2" creationId="{14BE797B-0A72-4F89-82BA-4D41F7EC09CB}"/>
          </ac:spMkLst>
        </pc:spChg>
        <pc:spChg chg="del">
          <ac:chgData name="Sandra Bakker" userId="S::s.bakker@noorderpoort.nl::57b18836-ad52-4a85-9f34-74e252a36b01" providerId="AD" clId="Web-{D214E9AF-4571-4BB1-BD85-8F7F581D1FC0}" dt="2019-02-12T20:59:51.466" v="523"/>
          <ac:spMkLst>
            <pc:docMk/>
            <pc:sldMk cId="4070030853" sldId="264"/>
            <ac:spMk id="3" creationId="{8A0B8632-9BDA-457C-A37E-53E1703FD722}"/>
          </ac:spMkLst>
        </pc:spChg>
        <pc:spChg chg="add">
          <ac:chgData name="Sandra Bakker" userId="S::s.bakker@noorderpoort.nl::57b18836-ad52-4a85-9f34-74e252a36b01" providerId="AD" clId="Web-{D214E9AF-4571-4BB1-BD85-8F7F581D1FC0}" dt="2019-02-12T21:00:06.154" v="526"/>
          <ac:spMkLst>
            <pc:docMk/>
            <pc:sldMk cId="4070030853" sldId="264"/>
            <ac:spMk id="8" creationId="{3CD9DF72-87A3-404E-A828-84CBF11A8303}"/>
          </ac:spMkLst>
        </pc:spChg>
        <pc:spChg chg="add mod">
          <ac:chgData name="Sandra Bakker" userId="S::s.bakker@noorderpoort.nl::57b18836-ad52-4a85-9f34-74e252a36b01" providerId="AD" clId="Web-{D214E9AF-4571-4BB1-BD85-8F7F581D1FC0}" dt="2019-02-12T21:02:01.670" v="665" actId="20577"/>
          <ac:spMkLst>
            <pc:docMk/>
            <pc:sldMk cId="4070030853" sldId="264"/>
            <ac:spMk id="11" creationId="{26A49178-98F1-46AA-85F6-3413230F52D2}"/>
          </ac:spMkLst>
        </pc:spChg>
        <pc:spChg chg="add del">
          <ac:chgData name="Sandra Bakker" userId="S::s.bakker@noorderpoort.nl::57b18836-ad52-4a85-9f34-74e252a36b01" providerId="AD" clId="Web-{D214E9AF-4571-4BB1-BD85-8F7F581D1FC0}" dt="2019-02-12T21:00:06.123" v="525"/>
          <ac:spMkLst>
            <pc:docMk/>
            <pc:sldMk cId="4070030853" sldId="264"/>
            <ac:spMk id="12" creationId="{4038CB10-1F5C-4D54-9DF7-12586DE5B007}"/>
          </ac:spMkLst>
        </pc:spChg>
        <pc:spChg chg="add del">
          <ac:chgData name="Sandra Bakker" userId="S::s.bakker@noorderpoort.nl::57b18836-ad52-4a85-9f34-74e252a36b01" providerId="AD" clId="Web-{D214E9AF-4571-4BB1-BD85-8F7F581D1FC0}" dt="2019-02-12T21:00:06.123" v="525"/>
          <ac:spMkLst>
            <pc:docMk/>
            <pc:sldMk cId="4070030853" sldId="264"/>
            <ac:spMk id="14" creationId="{73ED6512-6858-4552-B699-9A97FE9A4EA2}"/>
          </ac:spMkLst>
        </pc:spChg>
        <pc:picChg chg="add del mod ord">
          <ac:chgData name="Sandra Bakker" userId="S::s.bakker@noorderpoort.nl::57b18836-ad52-4a85-9f34-74e252a36b01" providerId="AD" clId="Web-{D214E9AF-4571-4BB1-BD85-8F7F581D1FC0}" dt="2019-02-12T21:00:10.529" v="527"/>
          <ac:picMkLst>
            <pc:docMk/>
            <pc:sldMk cId="4070030853" sldId="264"/>
            <ac:picMk id="4" creationId="{407E6619-025B-45A0-BCB0-EBEAA628B3AD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1:00:06.154" v="526"/>
          <ac:picMkLst>
            <pc:docMk/>
            <pc:sldMk cId="4070030853" sldId="264"/>
            <ac:picMk id="6" creationId="{407E6619-025B-45A0-BCB0-EBEAA628B3AD}"/>
          </ac:picMkLst>
        </pc:picChg>
        <pc:picChg chg="add del">
          <ac:chgData name="Sandra Bakker" userId="S::s.bakker@noorderpoort.nl::57b18836-ad52-4a85-9f34-74e252a36b01" providerId="AD" clId="Web-{D214E9AF-4571-4BB1-BD85-8F7F581D1FC0}" dt="2019-02-12T21:00:06.123" v="525"/>
          <ac:picMkLst>
            <pc:docMk/>
            <pc:sldMk cId="4070030853" sldId="264"/>
            <ac:picMk id="7" creationId="{407E6619-025B-45A0-BCB0-EBEAA628B3AD}"/>
          </ac:picMkLst>
        </pc:picChg>
        <pc:cxnChg chg="add">
          <ac:chgData name="Sandra Bakker" userId="S::s.bakker@noorderpoort.nl::57b18836-ad52-4a85-9f34-74e252a36b01" providerId="AD" clId="Web-{D214E9AF-4571-4BB1-BD85-8F7F581D1FC0}" dt="2019-02-12T21:00:06.154" v="526"/>
          <ac:cxnSpMkLst>
            <pc:docMk/>
            <pc:sldMk cId="4070030853" sldId="264"/>
            <ac:cxnSpMk id="10" creationId="{20E3A342-4D61-4E3F-AF90-1AB42AEB96CC}"/>
          </ac:cxnSpMkLst>
        </pc:cxnChg>
      </pc:sldChg>
      <pc:sldChg chg="addSp delSp modSp new mod setBg">
        <pc:chgData name="Sandra Bakker" userId="S::s.bakker@noorderpoort.nl::57b18836-ad52-4a85-9f34-74e252a36b01" providerId="AD" clId="Web-{D214E9AF-4571-4BB1-BD85-8F7F581D1FC0}" dt="2019-02-12T21:05:35.091" v="699"/>
        <pc:sldMkLst>
          <pc:docMk/>
          <pc:sldMk cId="1476894990" sldId="265"/>
        </pc:sldMkLst>
        <pc:spChg chg="mod">
          <ac:chgData name="Sandra Bakker" userId="S::s.bakker@noorderpoort.nl::57b18836-ad52-4a85-9f34-74e252a36b01" providerId="AD" clId="Web-{D214E9AF-4571-4BB1-BD85-8F7F581D1FC0}" dt="2019-02-12T21:05:31.232" v="698"/>
          <ac:spMkLst>
            <pc:docMk/>
            <pc:sldMk cId="1476894990" sldId="265"/>
            <ac:spMk id="2" creationId="{58823344-21C3-408E-91BD-43253580C5EA}"/>
          </ac:spMkLst>
        </pc:spChg>
        <pc:spChg chg="del">
          <ac:chgData name="Sandra Bakker" userId="S::s.bakker@noorderpoort.nl::57b18836-ad52-4a85-9f34-74e252a36b01" providerId="AD" clId="Web-{D214E9AF-4571-4BB1-BD85-8F7F581D1FC0}" dt="2019-02-12T21:05:17.232" v="697"/>
          <ac:spMkLst>
            <pc:docMk/>
            <pc:sldMk cId="1476894990" sldId="265"/>
            <ac:spMk id="3" creationId="{933597E4-A878-4314-BD44-4A40B55C6FAC}"/>
          </ac:spMkLst>
        </pc:spChg>
        <pc:spChg chg="add mod">
          <ac:chgData name="Sandra Bakker" userId="S::s.bakker@noorderpoort.nl::57b18836-ad52-4a85-9f34-74e252a36b01" providerId="AD" clId="Web-{D214E9AF-4571-4BB1-BD85-8F7F581D1FC0}" dt="2019-02-12T21:05:35.091" v="699"/>
          <ac:spMkLst>
            <pc:docMk/>
            <pc:sldMk cId="1476894990" sldId="265"/>
            <ac:spMk id="8" creationId="{037342AC-7F50-424E-A86A-CA7D31B79B18}"/>
          </ac:spMkLst>
        </pc:spChg>
        <pc:picChg chg="add del mod ord">
          <ac:chgData name="Sandra Bakker" userId="S::s.bakker@noorderpoort.nl::57b18836-ad52-4a85-9f34-74e252a36b01" providerId="AD" clId="Web-{D214E9AF-4571-4BB1-BD85-8F7F581D1FC0}" dt="2019-02-12T21:05:35.091" v="699"/>
          <ac:picMkLst>
            <pc:docMk/>
            <pc:sldMk cId="1476894990" sldId="265"/>
            <ac:picMk id="4" creationId="{60C5E2F0-BD91-4F6E-9FAF-8DC90076F3E6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1:05:31.232" v="698"/>
          <ac:picMkLst>
            <pc:docMk/>
            <pc:sldMk cId="1476894990" sldId="265"/>
            <ac:picMk id="7" creationId="{60C5E2F0-BD91-4F6E-9FAF-8DC90076F3E6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1:05:31.232" v="698"/>
          <ac:picMkLst>
            <pc:docMk/>
            <pc:sldMk cId="1476894990" sldId="265"/>
            <ac:picMk id="12" creationId="{19AE98B8-B73A-4724-B639-017087F9239F}"/>
          </ac:picMkLst>
        </pc:picChg>
      </pc:sldChg>
      <pc:sldChg chg="addSp delSp modSp new">
        <pc:chgData name="Sandra Bakker" userId="S::s.bakker@noorderpoort.nl::57b18836-ad52-4a85-9f34-74e252a36b01" providerId="AD" clId="Web-{D214E9AF-4571-4BB1-BD85-8F7F581D1FC0}" dt="2019-02-12T21:09:21.654" v="722" actId="20577"/>
        <pc:sldMkLst>
          <pc:docMk/>
          <pc:sldMk cId="485711117" sldId="266"/>
        </pc:sldMkLst>
        <pc:spChg chg="mod">
          <ac:chgData name="Sandra Bakker" userId="S::s.bakker@noorderpoort.nl::57b18836-ad52-4a85-9f34-74e252a36b01" providerId="AD" clId="Web-{D214E9AF-4571-4BB1-BD85-8F7F581D1FC0}" dt="2019-02-12T21:09:21.654" v="722" actId="20577"/>
          <ac:spMkLst>
            <pc:docMk/>
            <pc:sldMk cId="485711117" sldId="266"/>
            <ac:spMk id="2" creationId="{D068687A-033E-44FA-A16C-747B3DE6EFDA}"/>
          </ac:spMkLst>
        </pc:spChg>
        <pc:spChg chg="del">
          <ac:chgData name="Sandra Bakker" userId="S::s.bakker@noorderpoort.nl::57b18836-ad52-4a85-9f34-74e252a36b01" providerId="AD" clId="Web-{D214E9AF-4571-4BB1-BD85-8F7F581D1FC0}" dt="2019-02-12T21:08:40.529" v="701"/>
          <ac:spMkLst>
            <pc:docMk/>
            <pc:sldMk cId="485711117" sldId="266"/>
            <ac:spMk id="3" creationId="{02340E94-3DA1-4988-A19D-F6092A561F74}"/>
          </ac:spMkLst>
        </pc:spChg>
        <pc:picChg chg="add mod ord">
          <ac:chgData name="Sandra Bakker" userId="S::s.bakker@noorderpoort.nl::57b18836-ad52-4a85-9f34-74e252a36b01" providerId="AD" clId="Web-{D214E9AF-4571-4BB1-BD85-8F7F581D1FC0}" dt="2019-02-12T21:08:40.529" v="701"/>
          <ac:picMkLst>
            <pc:docMk/>
            <pc:sldMk cId="485711117" sldId="266"/>
            <ac:picMk id="4" creationId="{88B136EA-DBE3-40D1-8E2C-D6872525DAB1}"/>
          </ac:picMkLst>
        </pc:picChg>
      </pc:sldChg>
      <pc:sldChg chg="addSp delSp modSp new mod setBg setClrOvrMap">
        <pc:chgData name="Sandra Bakker" userId="S::s.bakker@noorderpoort.nl::57b18836-ad52-4a85-9f34-74e252a36b01" providerId="AD" clId="Web-{D214E9AF-4571-4BB1-BD85-8F7F581D1FC0}" dt="2019-02-12T21:11:57.623" v="746" actId="20577"/>
        <pc:sldMkLst>
          <pc:docMk/>
          <pc:sldMk cId="165712024" sldId="267"/>
        </pc:sldMkLst>
        <pc:spChg chg="mod">
          <ac:chgData name="Sandra Bakker" userId="S::s.bakker@noorderpoort.nl::57b18836-ad52-4a85-9f34-74e252a36b01" providerId="AD" clId="Web-{D214E9AF-4571-4BB1-BD85-8F7F581D1FC0}" dt="2019-02-12T21:11:57.623" v="746" actId="20577"/>
          <ac:spMkLst>
            <pc:docMk/>
            <pc:sldMk cId="165712024" sldId="267"/>
            <ac:spMk id="2" creationId="{F09973EB-BEBB-430B-873C-CF1383E57982}"/>
          </ac:spMkLst>
        </pc:spChg>
        <pc:spChg chg="del mod">
          <ac:chgData name="Sandra Bakker" userId="S::s.bakker@noorderpoort.nl::57b18836-ad52-4a85-9f34-74e252a36b01" providerId="AD" clId="Web-{D214E9AF-4571-4BB1-BD85-8F7F581D1FC0}" dt="2019-02-12T21:11:13.357" v="738"/>
          <ac:spMkLst>
            <pc:docMk/>
            <pc:sldMk cId="165712024" sldId="267"/>
            <ac:spMk id="3" creationId="{4746C344-7282-4697-B379-6003AE5161D3}"/>
          </ac:spMkLst>
        </pc:spChg>
        <pc:spChg chg="add mod">
          <ac:chgData name="Sandra Bakker" userId="S::s.bakker@noorderpoort.nl::57b18836-ad52-4a85-9f34-74e252a36b01" providerId="AD" clId="Web-{D214E9AF-4571-4BB1-BD85-8F7F581D1FC0}" dt="2019-02-12T21:11:42.013" v="741"/>
          <ac:spMkLst>
            <pc:docMk/>
            <pc:sldMk cId="165712024" sldId="267"/>
            <ac:spMk id="8" creationId="{D743E903-D260-4987-9E9F-9701A44F1EEA}"/>
          </ac:spMkLst>
        </pc:spChg>
        <pc:picChg chg="add del mod ord">
          <ac:chgData name="Sandra Bakker" userId="S::s.bakker@noorderpoort.nl::57b18836-ad52-4a85-9f34-74e252a36b01" providerId="AD" clId="Web-{D214E9AF-4571-4BB1-BD85-8F7F581D1FC0}" dt="2019-02-12T21:11:42.013" v="741"/>
          <ac:picMkLst>
            <pc:docMk/>
            <pc:sldMk cId="165712024" sldId="267"/>
            <ac:picMk id="4" creationId="{A83195D7-FAF4-4D96-AC12-341D5F2F716F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1:11:39.045" v="740"/>
          <ac:picMkLst>
            <pc:docMk/>
            <pc:sldMk cId="165712024" sldId="267"/>
            <ac:picMk id="7" creationId="{A83195D7-FAF4-4D96-AC12-341D5F2F716F}"/>
          </ac:picMkLst>
        </pc:picChg>
      </pc:sldChg>
      <pc:sldChg chg="addSp delSp modSp new mod setBg">
        <pc:chgData name="Sandra Bakker" userId="S::s.bakker@noorderpoort.nl::57b18836-ad52-4a85-9f34-74e252a36b01" providerId="AD" clId="Web-{D214E9AF-4571-4BB1-BD85-8F7F581D1FC0}" dt="2019-02-12T21:15:44.951" v="751"/>
        <pc:sldMkLst>
          <pc:docMk/>
          <pc:sldMk cId="972904986" sldId="268"/>
        </pc:sldMkLst>
        <pc:spChg chg="del">
          <ac:chgData name="Sandra Bakker" userId="S::s.bakker@noorderpoort.nl::57b18836-ad52-4a85-9f34-74e252a36b01" providerId="AD" clId="Web-{D214E9AF-4571-4BB1-BD85-8F7F581D1FC0}" dt="2019-02-12T21:15:44.951" v="751"/>
          <ac:spMkLst>
            <pc:docMk/>
            <pc:sldMk cId="972904986" sldId="268"/>
            <ac:spMk id="2" creationId="{C0FAF874-82EB-4F0C-B4AC-CFD241DC8BFA}"/>
          </ac:spMkLst>
        </pc:spChg>
        <pc:spChg chg="del">
          <ac:chgData name="Sandra Bakker" userId="S::s.bakker@noorderpoort.nl::57b18836-ad52-4a85-9f34-74e252a36b01" providerId="AD" clId="Web-{D214E9AF-4571-4BB1-BD85-8F7F581D1FC0}" dt="2019-02-12T21:15:40.873" v="750"/>
          <ac:spMkLst>
            <pc:docMk/>
            <pc:sldMk cId="972904986" sldId="268"/>
            <ac:spMk id="3" creationId="{F4795A8E-7F30-4738-BB4B-252A6C698AF5}"/>
          </ac:spMkLst>
        </pc:spChg>
        <pc:picChg chg="add mod ord">
          <ac:chgData name="Sandra Bakker" userId="S::s.bakker@noorderpoort.nl::57b18836-ad52-4a85-9f34-74e252a36b01" providerId="AD" clId="Web-{D214E9AF-4571-4BB1-BD85-8F7F581D1FC0}" dt="2019-02-12T21:15:44.951" v="751"/>
          <ac:picMkLst>
            <pc:docMk/>
            <pc:sldMk cId="972904986" sldId="268"/>
            <ac:picMk id="4" creationId="{284D61E8-61A8-4392-BD1F-06D53141AF61}"/>
          </ac:picMkLst>
        </pc:picChg>
      </pc:sldChg>
      <pc:sldChg chg="addSp delSp modSp new mod setBg">
        <pc:chgData name="Sandra Bakker" userId="S::s.bakker@noorderpoort.nl::57b18836-ad52-4a85-9f34-74e252a36b01" providerId="AD" clId="Web-{D214E9AF-4571-4BB1-BD85-8F7F581D1FC0}" dt="2019-02-12T21:18:06.029" v="761" actId="14100"/>
        <pc:sldMkLst>
          <pc:docMk/>
          <pc:sldMk cId="1460171086" sldId="269"/>
        </pc:sldMkLst>
        <pc:spChg chg="mod">
          <ac:chgData name="Sandra Bakker" userId="S::s.bakker@noorderpoort.nl::57b18836-ad52-4a85-9f34-74e252a36b01" providerId="AD" clId="Web-{D214E9AF-4571-4BB1-BD85-8F7F581D1FC0}" dt="2019-02-12T21:18:06.029" v="761" actId="14100"/>
          <ac:spMkLst>
            <pc:docMk/>
            <pc:sldMk cId="1460171086" sldId="269"/>
            <ac:spMk id="2" creationId="{9E7CE5F3-71DA-4590-B9CE-6CB7EB016CC8}"/>
          </ac:spMkLst>
        </pc:spChg>
        <pc:spChg chg="del">
          <ac:chgData name="Sandra Bakker" userId="S::s.bakker@noorderpoort.nl::57b18836-ad52-4a85-9f34-74e252a36b01" providerId="AD" clId="Web-{D214E9AF-4571-4BB1-BD85-8F7F581D1FC0}" dt="2019-02-12T21:17:23.701" v="753"/>
          <ac:spMkLst>
            <pc:docMk/>
            <pc:sldMk cId="1460171086" sldId="269"/>
            <ac:spMk id="3" creationId="{3EB56429-D96D-41F5-AB09-EC451F684B23}"/>
          </ac:spMkLst>
        </pc:spChg>
        <pc:spChg chg="add del mod">
          <ac:chgData name="Sandra Bakker" userId="S::s.bakker@noorderpoort.nl::57b18836-ad52-4a85-9f34-74e252a36b01" providerId="AD" clId="Web-{D214E9AF-4571-4BB1-BD85-8F7F581D1FC0}" dt="2019-02-12T21:17:56.185" v="760"/>
          <ac:spMkLst>
            <pc:docMk/>
            <pc:sldMk cId="1460171086" sldId="269"/>
            <ac:spMk id="9" creationId="{DF2158D7-1EFD-44E2-9C84-8DC4CDA9162A}"/>
          </ac:spMkLst>
        </pc:spChg>
        <pc:spChg chg="add">
          <ac:chgData name="Sandra Bakker" userId="S::s.bakker@noorderpoort.nl::57b18836-ad52-4a85-9f34-74e252a36b01" providerId="AD" clId="Web-{D214E9AF-4571-4BB1-BD85-8F7F581D1FC0}" dt="2019-02-12T21:17:39.357" v="754"/>
          <ac:spMkLst>
            <pc:docMk/>
            <pc:sldMk cId="1460171086" sldId="269"/>
            <ac:spMk id="12" creationId="{43573EFB-E773-46FC-B866-B57ED2E3906B}"/>
          </ac:spMkLst>
        </pc:spChg>
        <pc:picChg chg="add del mod ord">
          <ac:chgData name="Sandra Bakker" userId="S::s.bakker@noorderpoort.nl::57b18836-ad52-4a85-9f34-74e252a36b01" providerId="AD" clId="Web-{D214E9AF-4571-4BB1-BD85-8F7F581D1FC0}" dt="2019-02-12T21:17:39.357" v="754"/>
          <ac:picMkLst>
            <pc:docMk/>
            <pc:sldMk cId="1460171086" sldId="269"/>
            <ac:picMk id="4" creationId="{E8E9D1C6-7E51-43E4-A08F-890ECE83BDDB}"/>
          </ac:picMkLst>
        </pc:picChg>
        <pc:picChg chg="add">
          <ac:chgData name="Sandra Bakker" userId="S::s.bakker@noorderpoort.nl::57b18836-ad52-4a85-9f34-74e252a36b01" providerId="AD" clId="Web-{D214E9AF-4571-4BB1-BD85-8F7F581D1FC0}" dt="2019-02-12T21:17:39.357" v="754"/>
          <ac:picMkLst>
            <pc:docMk/>
            <pc:sldMk cId="1460171086" sldId="269"/>
            <ac:picMk id="7" creationId="{E8E9D1C6-7E51-43E4-A08F-890ECE83BD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NF9QNEQLA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lucht, zwart&#10;&#10;Beschrijving is gegenereerd met hoge betrouwbaarheid">
            <a:extLst>
              <a:ext uri="{FF2B5EF4-FFF2-40B4-BE49-F238E27FC236}">
                <a16:creationId xmlns:a16="http://schemas.microsoft.com/office/drawing/2014/main" id="{57A1AA71-2495-4F9B-9AB9-AEB4B44CE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05" b="5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089C03-75E2-4A2B-8357-04C39EF9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cs typeface="Calibri Light"/>
              </a:rPr>
              <a:t>Terugblikken</a:t>
            </a:r>
            <a:r>
              <a:rPr lang="en-US" sz="4000" dirty="0">
                <a:cs typeface="Calibri Light"/>
              </a:rPr>
              <a:t> </a:t>
            </a:r>
            <a:br>
              <a:rPr lang="en-US" sz="4000" dirty="0">
                <a:cs typeface="Calibri Light"/>
              </a:rPr>
            </a:br>
            <a:r>
              <a:rPr lang="en-US" sz="4000" dirty="0">
                <a:cs typeface="Calibri Light"/>
              </a:rPr>
              <a:t>&amp;</a:t>
            </a:r>
            <a:br>
              <a:rPr lang="en-US" sz="4000" dirty="0">
                <a:cs typeface="Calibri Light"/>
              </a:rPr>
            </a:br>
            <a:r>
              <a:rPr lang="en-US" sz="4000" dirty="0" err="1">
                <a:cs typeface="Calibri Light"/>
              </a:rPr>
              <a:t>Vooruitkijken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8687A-033E-44FA-A16C-747B3DE6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cs typeface="Calibri Light"/>
              </a:rPr>
              <a:t>Test je waarnemingsvermogen</a:t>
            </a:r>
          </a:p>
        </p:txBody>
      </p:sp>
      <p:pic>
        <p:nvPicPr>
          <p:cNvPr id="4" name="Afbeelding 4">
            <a:hlinkClick r:id="" action="ppaction://media"/>
            <a:extLst>
              <a:ext uri="{FF2B5EF4-FFF2-40B4-BE49-F238E27FC236}">
                <a16:creationId xmlns:a16="http://schemas.microsoft.com/office/drawing/2014/main" id="{88B136EA-DBE3-40D1-8E2C-D6872525DA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973EB-BEBB-430B-873C-CF1383E5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>
                <a:cs typeface="Calibri Light"/>
              </a:rPr>
              <a:t>Wat zie je</a:t>
            </a:r>
            <a:endParaRPr lang="nl-NL" sz="5400" b="1">
              <a:cs typeface="Calibri Light"/>
            </a:endParaRP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A83195D7-FAF4-4D96-AC12-341D5F2F7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" r="542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743E903-D260-4987-9E9F-9701A44F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1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284D61E8-61A8-4392-BD1F-06D53141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22" r="-2" b="121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CE5F3-71DA-4590-B9CE-6CB7EB01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714397" cy="2443814"/>
          </a:xfrm>
        </p:spPr>
        <p:txBody>
          <a:bodyPr anchor="ctr">
            <a:normAutofit/>
          </a:bodyPr>
          <a:lstStyle/>
          <a:p>
            <a:r>
              <a:rPr lang="nl-NL" sz="2800" dirty="0">
                <a:cs typeface="Calibri Light"/>
              </a:rPr>
              <a:t>De hersenen zijn geneigd steeds kleiner wordende cirkels als beweging te interpreteren</a:t>
            </a:r>
            <a:endParaRPr lang="nl-NL"/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E8E9D1C6-7E51-43E4-A08F-890ECE83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28" y="991673"/>
            <a:ext cx="6499538" cy="487465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01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EF6BF-AFD2-40BE-B4ED-AF052D61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De </a:t>
            </a:r>
            <a:r>
              <a:rPr lang="en-US" dirty="0" err="1">
                <a:cs typeface="Calibri Light"/>
              </a:rPr>
              <a:t>evolutie</a:t>
            </a:r>
            <a:r>
              <a:rPr lang="en-US" dirty="0">
                <a:cs typeface="Calibri Light"/>
              </a:rPr>
              <a:t> van </a:t>
            </a:r>
            <a:r>
              <a:rPr lang="en-US" dirty="0" err="1">
                <a:cs typeface="Calibri Light"/>
              </a:rPr>
              <a:t>ons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brein</a:t>
            </a:r>
            <a:endParaRPr lang="nl-NL" dirty="0" err="1"/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1781B5AB-F815-4934-8AC6-19EADBDDB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7" r="1109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4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5F096C-1E5E-462F-8333-1FD6CFBE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51494"/>
            <a:ext cx="683090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In de loop van </a:t>
            </a:r>
            <a:r>
              <a:rPr lang="en-US" sz="2400" dirty="0" err="1">
                <a:cs typeface="Calibri" panose="020F0502020204030204"/>
              </a:rPr>
              <a:t>miljoenen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jaren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heeft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ons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brein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zich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ontwikkeld</a:t>
            </a:r>
            <a:r>
              <a:rPr lang="en-US" sz="2400" dirty="0">
                <a:cs typeface="Calibri" panose="020F0502020204030204"/>
              </a:rPr>
              <a:t>. Kort </a:t>
            </a:r>
            <a:r>
              <a:rPr lang="en-US" sz="2400" dirty="0" err="1">
                <a:cs typeface="Calibri" panose="020F0502020204030204"/>
              </a:rPr>
              <a:t>samengevat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bestaat</a:t>
            </a:r>
            <a:r>
              <a:rPr lang="en-US" sz="2400" dirty="0">
                <a:cs typeface="Calibri" panose="020F0502020204030204"/>
              </a:rPr>
              <a:t> het </a:t>
            </a:r>
            <a:r>
              <a:rPr lang="en-US" sz="2400" dirty="0" err="1">
                <a:cs typeface="Calibri" panose="020F0502020204030204"/>
              </a:rPr>
              <a:t>menselijk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brein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uit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drie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delen</a:t>
            </a:r>
            <a:r>
              <a:rPr lang="en-US" sz="2400" dirty="0">
                <a:cs typeface="Calibri" panose="020F0502020204030204"/>
              </a:rPr>
              <a:t>. Dr. Paul MacLean </a:t>
            </a:r>
            <a:r>
              <a:rPr lang="en-US" sz="2400" dirty="0" err="1">
                <a:cs typeface="Calibri" panose="020F0502020204030204"/>
              </a:rPr>
              <a:t>heeft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dat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ooit</a:t>
            </a:r>
            <a:r>
              <a:rPr lang="en-US" sz="2400" dirty="0">
                <a:cs typeface="Calibri" panose="020F0502020204030204"/>
              </a:rPr>
              <a:t> het </a:t>
            </a:r>
            <a:r>
              <a:rPr lang="en-US" sz="2400" dirty="0" err="1">
                <a:cs typeface="Calibri" panose="020F0502020204030204"/>
              </a:rPr>
              <a:t>drie-enige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brein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genoemd</a:t>
            </a:r>
            <a:r>
              <a:rPr lang="en-US" sz="2400" dirty="0">
                <a:cs typeface="Calibri" panose="020F0502020204030204"/>
              </a:rPr>
              <a:t>. Die </a:t>
            </a:r>
            <a:r>
              <a:rPr lang="en-US" sz="2400" dirty="0" err="1">
                <a:cs typeface="Calibri" panose="020F0502020204030204"/>
              </a:rPr>
              <a:t>drie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delen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zijn</a:t>
            </a:r>
            <a:r>
              <a:rPr lang="en-US" sz="2400" dirty="0">
                <a:cs typeface="Calibri"/>
              </a:rPr>
              <a:t>:</a:t>
            </a:r>
          </a:p>
          <a:p>
            <a:r>
              <a:rPr lang="en-US" sz="2400" b="1" dirty="0">
                <a:cs typeface="Calibri"/>
              </a:rPr>
              <a:t>Het </a:t>
            </a:r>
            <a:r>
              <a:rPr lang="en-US" sz="2400" b="1" dirty="0" err="1">
                <a:cs typeface="Calibri"/>
              </a:rPr>
              <a:t>reptielenbrein</a:t>
            </a:r>
            <a:r>
              <a:rPr lang="en-US" sz="2400" dirty="0">
                <a:cs typeface="Calibri"/>
              </a:rPr>
              <a:t>.</a:t>
            </a:r>
          </a:p>
          <a:p>
            <a:r>
              <a:rPr lang="en-US" sz="2400" b="1" dirty="0">
                <a:cs typeface="Calibri"/>
              </a:rPr>
              <a:t>De neocortex</a:t>
            </a:r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Het </a:t>
            </a:r>
            <a:r>
              <a:rPr lang="en-US" sz="2400" b="1" dirty="0" err="1">
                <a:cs typeface="Calibri"/>
              </a:rPr>
              <a:t>limbisch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brein</a:t>
            </a:r>
            <a:endParaRPr lang="en-US" sz="2400" dirty="0" err="1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29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5E21D1-53E9-4ADD-B085-BFAB734A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cs typeface="Calibri Light"/>
              </a:rPr>
              <a:t>Het reptielenbrein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4" descr="Afbeelding met dier, vissen, zeeduivel&#10;&#10;Beschrijving is gegenereerd met zeer hoge betrouwbaarheid">
            <a:extLst>
              <a:ext uri="{FF2B5EF4-FFF2-40B4-BE49-F238E27FC236}">
                <a16:creationId xmlns:a16="http://schemas.microsoft.com/office/drawing/2014/main" id="{83A132E1-1C52-4818-AD72-AB8D98A6C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3584" r="23117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486DF-8D46-4ECB-8FD8-A40A4F70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95523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Calibri"/>
              </a:rPr>
              <a:t>Regelt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basis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lichamelijke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functies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zoals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ademhalen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bloedsomloop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hartslag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en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temperatuurregeling</a:t>
            </a:r>
            <a:r>
              <a:rPr lang="en-US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cs typeface="Calibri"/>
              </a:rPr>
              <a:t>Instinctieve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functies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zoals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overleven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en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voortplanten</a:t>
            </a:r>
          </a:p>
          <a:p>
            <a:r>
              <a:rPr lang="en-US" dirty="0" err="1">
                <a:solidFill>
                  <a:srgbClr val="000000"/>
                </a:solidFill>
                <a:cs typeface="Calibri"/>
              </a:rPr>
              <a:t>Overlevingsstand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bij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gevaar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: 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vechten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vluchten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of 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bevriezen</a:t>
            </a:r>
          </a:p>
        </p:txBody>
      </p:sp>
    </p:spTree>
    <p:extLst>
      <p:ext uri="{BB962C8B-B14F-4D97-AF65-F5344CB8AC3E}">
        <p14:creationId xmlns:p14="http://schemas.microsoft.com/office/powerpoint/2010/main" val="43849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93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36E6B8-C058-41BF-B51F-9EF2717D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cs typeface="Calibri Light"/>
              </a:rPr>
              <a:t>De neocortex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Afbeelding 4" descr="Afbeelding met tafel, binnen, zitten, bord&#10;&#10;Beschrijving is gegenereerd met zeer hoge betrouwbaarheid">
            <a:extLst>
              <a:ext uri="{FF2B5EF4-FFF2-40B4-BE49-F238E27FC236}">
                <a16:creationId xmlns:a16="http://schemas.microsoft.com/office/drawing/2014/main" id="{93913AB0-81B9-44C3-B6EA-B2A2E6AD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CE0FD-1639-4F72-A608-AFE691A2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31" y="917725"/>
            <a:ext cx="4172360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 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Hiermee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leren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we,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hierin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slaan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we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onze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kennis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op,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denken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we op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een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logische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manier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. Ook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onze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normen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en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waarde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liggen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hierin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u="none" strike="noStrike" dirty="0" err="1">
                <a:solidFill>
                  <a:srgbClr val="FFFFFF"/>
                </a:solidFill>
                <a:latin typeface="Calibri"/>
              </a:rPr>
              <a:t>opgeslagen</a:t>
            </a:r>
            <a:r>
              <a:rPr lang="en-US" u="none" strike="noStrike" dirty="0">
                <a:solidFill>
                  <a:srgbClr val="FFFFFF"/>
                </a:solidFill>
                <a:latin typeface="Calibri"/>
              </a:rPr>
              <a:t>.</a:t>
            </a:r>
            <a:endParaRPr lang="nl-NL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937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AEFB2-7E7D-4902-8CC7-07D4A58E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cs typeface="Calibri Light"/>
              </a:rPr>
              <a:t>Het </a:t>
            </a:r>
            <a:r>
              <a:rPr lang="en-US" b="1" dirty="0" err="1">
                <a:cs typeface="Calibri Light"/>
              </a:rPr>
              <a:t>limbisch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brein</a:t>
            </a:r>
            <a:endParaRPr lang="nl-NL" dirty="0" err="1">
              <a:cs typeface="Calibri Light" panose="020F0302020204030204"/>
            </a:endParaRPr>
          </a:p>
        </p:txBody>
      </p:sp>
      <p:pic>
        <p:nvPicPr>
          <p:cNvPr id="6" name="Afbeelding 6" descr="Afbeelding met tafel&#10;&#10;Beschrijving is gegenereerd met hoge betrouwbaarheid">
            <a:extLst>
              <a:ext uri="{FF2B5EF4-FFF2-40B4-BE49-F238E27FC236}">
                <a16:creationId xmlns:a16="http://schemas.microsoft.com/office/drawing/2014/main" id="{AB9A302A-9DD1-4275-8B2E-4A9FEEA9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2" r="2549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9D7A1-F2E2-4191-8680-3F16CA5A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790" y="2452777"/>
            <a:ext cx="6989055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deel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hersenen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emoties</a:t>
            </a:r>
            <a:r>
              <a:rPr lang="en-US" dirty="0">
                <a:cs typeface="Calibri"/>
              </a:rPr>
              <a:t>. Het </a:t>
            </a:r>
            <a:r>
              <a:rPr lang="en-US" dirty="0" err="1">
                <a:cs typeface="Calibri"/>
              </a:rPr>
              <a:t>zorgt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we </a:t>
            </a:r>
            <a:r>
              <a:rPr lang="en-US" dirty="0" err="1">
                <a:cs typeface="Calibri"/>
              </a:rPr>
              <a:t>plezier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beleven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drinken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liefde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genegenheid</a:t>
            </a:r>
            <a:r>
              <a:rPr lang="en-US" dirty="0">
                <a:cs typeface="Calibri"/>
              </a:rPr>
              <a:t>, maar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 angst en </a:t>
            </a:r>
            <a:r>
              <a:rPr lang="en-US" dirty="0" err="1">
                <a:cs typeface="Calibri"/>
              </a:rPr>
              <a:t>verdriet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voelen</a:t>
            </a:r>
            <a:r>
              <a:rPr lang="en-US" dirty="0">
                <a:cs typeface="Calibri"/>
              </a:rPr>
              <a:t>. Door </a:t>
            </a:r>
            <a:r>
              <a:rPr lang="en-US" dirty="0" err="1">
                <a:cs typeface="Calibri"/>
              </a:rPr>
              <a:t>deze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emoties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herinneren</a:t>
            </a:r>
            <a:r>
              <a:rPr lang="en-US" dirty="0">
                <a:cs typeface="Calibri"/>
              </a:rPr>
              <a:t> we </a:t>
            </a:r>
            <a:r>
              <a:rPr lang="en-US" dirty="0" err="1">
                <a:cs typeface="Calibri"/>
              </a:rPr>
              <a:t>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positieve</a:t>
            </a:r>
            <a:r>
              <a:rPr lang="en-US" dirty="0">
                <a:cs typeface="Calibri"/>
              </a:rPr>
              <a:t> en </a:t>
            </a:r>
            <a:r>
              <a:rPr lang="en-US" dirty="0" err="1">
                <a:cs typeface="Calibri"/>
              </a:rPr>
              <a:t>negatieve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zaken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Daardoor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 we in </a:t>
            </a:r>
            <a:r>
              <a:rPr lang="en-US" dirty="0" err="1">
                <a:cs typeface="Calibri"/>
              </a:rPr>
              <a:t>staat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deze</a:t>
            </a:r>
            <a:r>
              <a:rPr lang="en-US" dirty="0">
                <a:cs typeface="Calibri"/>
              </a:rPr>
              <a:t> het </a:t>
            </a:r>
            <a:r>
              <a:rPr lang="en-US" dirty="0" err="1">
                <a:cs typeface="Calibri"/>
              </a:rPr>
              <a:t>herhalen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juist</a:t>
            </a:r>
            <a:r>
              <a:rPr lang="en-US" dirty="0">
                <a:cs typeface="Calibri"/>
              </a:rPr>
              <a:t> om ze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vermijden</a:t>
            </a:r>
            <a:r>
              <a:rPr lang="en-US" dirty="0">
                <a:cs typeface="Calibri"/>
              </a:rPr>
              <a:t>.</a:t>
            </a: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cs typeface="Calibri"/>
              </a:rPr>
              <a:t>Plezierige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wil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graag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herhalen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onplezierige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graag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vermijden</a:t>
            </a:r>
          </a:p>
        </p:txBody>
      </p:sp>
    </p:spTree>
    <p:extLst>
      <p:ext uri="{BB962C8B-B14F-4D97-AF65-F5344CB8AC3E}">
        <p14:creationId xmlns:p14="http://schemas.microsoft.com/office/powerpoint/2010/main" val="307522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A37AF-F42D-430C-ACF8-1D2A555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53" y="758664"/>
            <a:ext cx="6586491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i="1" dirty="0">
                <a:cs typeface="Calibri Light"/>
              </a:rPr>
              <a:t>“Elke dag neem je 500.000.000 beslissingen. 95% daarvan neem je onbewust.”</a:t>
            </a:r>
            <a:endParaRPr lang="nl-NL" dirty="0">
              <a:cs typeface="Calibri Light" panose="020F0302020204030204"/>
            </a:endParaRPr>
          </a:p>
        </p:txBody>
      </p:sp>
      <p:pic>
        <p:nvPicPr>
          <p:cNvPr id="11" name="Afbeelding 8" descr="Afbeelding met outdoor-object, web&#10;&#10;Beschrijving is gegenereerd met zeer hoge betrouwbaarheid">
            <a:extLst>
              <a:ext uri="{FF2B5EF4-FFF2-40B4-BE49-F238E27FC236}">
                <a16:creationId xmlns:a16="http://schemas.microsoft.com/office/drawing/2014/main" id="{5A103296-5B5B-4272-962C-0ACD25080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7" r="2308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F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81B65B-C541-4C56-8EA6-A09A0BFC8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40" y="265406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We </a:t>
            </a:r>
            <a:r>
              <a:rPr lang="en-US" dirty="0" err="1">
                <a:cs typeface="Calibri"/>
              </a:rPr>
              <a:t>denken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we </a:t>
            </a:r>
            <a:r>
              <a:rPr lang="en-US" dirty="0" err="1">
                <a:cs typeface="Calibri"/>
              </a:rPr>
              <a:t>alles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weloverwogen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, maar de </a:t>
            </a:r>
            <a:r>
              <a:rPr lang="en-US" dirty="0" err="1">
                <a:cs typeface="Calibri"/>
              </a:rPr>
              <a:t>praktijk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anders</a:t>
            </a:r>
            <a:r>
              <a:rPr lang="en-US" dirty="0">
                <a:cs typeface="Calibri"/>
              </a:rPr>
              <a:t>. De </a:t>
            </a:r>
            <a:r>
              <a:rPr lang="en-US" dirty="0" err="1">
                <a:cs typeface="Calibri"/>
              </a:rPr>
              <a:t>meeste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beslissingen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genomen</a:t>
            </a:r>
            <a:r>
              <a:rPr lang="en-US" dirty="0">
                <a:cs typeface="Calibri"/>
              </a:rPr>
              <a:t> op basis van </a:t>
            </a:r>
            <a:r>
              <a:rPr lang="en-US" dirty="0" err="1">
                <a:cs typeface="Calibri"/>
              </a:rPr>
              <a:t>emoties</a:t>
            </a:r>
            <a:r>
              <a:rPr lang="en-US" dirty="0">
                <a:cs typeface="Calibri"/>
              </a:rPr>
              <a:t>. Het </a:t>
            </a:r>
            <a:r>
              <a:rPr lang="en-US" dirty="0" err="1">
                <a:cs typeface="Calibri"/>
              </a:rPr>
              <a:t>limbisch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brein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emoties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heeft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sterk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neiging</a:t>
            </a:r>
            <a:r>
              <a:rPr lang="en-US" dirty="0">
                <a:cs typeface="Calibri"/>
              </a:rPr>
              <a:t> om de neocortex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overheersen</a:t>
            </a:r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196034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224833-C617-45DA-BC21-482E5972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65" y="2074363"/>
            <a:ext cx="329869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Associëren</a:t>
            </a:r>
            <a:br>
              <a:rPr lang="en-US" sz="2600" kern="1200" dirty="0"/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052DE65F-8E67-4E31-8FCC-993CE49A5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392" y="-596398"/>
            <a:ext cx="7188199" cy="479812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F92E925-AF3B-41CA-9F71-D2A13A736FAF}"/>
              </a:ext>
            </a:extLst>
          </p:cNvPr>
          <p:cNvSpPr txBox="1"/>
          <p:nvPr/>
        </p:nvSpPr>
        <p:spPr>
          <a:xfrm>
            <a:off x="3990256" y="4536596"/>
            <a:ext cx="7660256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- De verbinding van ervaring met gevoel</a:t>
            </a:r>
            <a:endParaRPr lang="nl-NL" sz="2400" dirty="0">
              <a:cs typeface="Calibri"/>
            </a:endParaRPr>
          </a:p>
          <a:p>
            <a:pPr algn="ctr"/>
            <a:r>
              <a:rPr lang="nl-NL" sz="2400" dirty="0">
                <a:cs typeface="Calibri"/>
              </a:rPr>
              <a:t>- Wanneer het brein eenmaal de verbinding heeft gevormd  wordt het gedrag automatisch en hoef je niet meer actief een keuze te maken om het gedrag uit te voeren</a:t>
            </a:r>
          </a:p>
          <a:p>
            <a:pPr algn="ctr"/>
            <a:r>
              <a:rPr lang="nl-NL" sz="3200" b="1" dirty="0">
                <a:cs typeface="Calibri"/>
              </a:rPr>
              <a:t>Oefening</a:t>
            </a:r>
          </a:p>
        </p:txBody>
      </p:sp>
    </p:spTree>
    <p:extLst>
      <p:ext uri="{BB962C8B-B14F-4D97-AF65-F5344CB8AC3E}">
        <p14:creationId xmlns:p14="http://schemas.microsoft.com/office/powerpoint/2010/main" val="277481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>
            <a:extLst>
              <a:ext uri="{FF2B5EF4-FFF2-40B4-BE49-F238E27FC236}">
                <a16:creationId xmlns:a16="http://schemas.microsoft.com/office/drawing/2014/main" id="{407E6619-025B-45A0-BCB0-EBEAA628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26A49178-98F1-46AA-85F6-3413230F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2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NL" sz="3600" dirty="0">
                <a:cs typeface="Calibri"/>
              </a:rPr>
              <a:t>Reflectie</a:t>
            </a:r>
            <a:endParaRPr lang="nl-NL"/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 algn="ctr">
              <a:buNone/>
            </a:pPr>
            <a:r>
              <a:rPr lang="nl-NL" dirty="0">
                <a:cs typeface="Calibri"/>
              </a:rPr>
              <a:t>Wat betekent dit voor jouw als persoon en je rol als</a:t>
            </a:r>
          </a:p>
          <a:p>
            <a:pPr marL="0" indent="0" algn="ctr">
              <a:buNone/>
            </a:pPr>
            <a:r>
              <a:rPr lang="nl-NL" dirty="0">
                <a:cs typeface="Calibri"/>
              </a:rPr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40700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>
            <a:extLst>
              <a:ext uri="{FF2B5EF4-FFF2-40B4-BE49-F238E27FC236}">
                <a16:creationId xmlns:a16="http://schemas.microsoft.com/office/drawing/2014/main" id="{60C5E2F0-BD91-4F6E-9FAF-8DC90076F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0" r="15523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823344-21C3-408E-91BD-43253580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4560914"/>
            <a:ext cx="4869179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  <a:cs typeface="Calibri Light"/>
              </a:rPr>
              <a:t>Iedereen kijkt met zijn eigen ogen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37342AC-7F50-424E-A86A-CA7D31B7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8949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Terugblikken  &amp; Vooruitkijken</vt:lpstr>
      <vt:lpstr>De evolutie van ons brein</vt:lpstr>
      <vt:lpstr>Het reptielenbrein</vt:lpstr>
      <vt:lpstr>De neocortex</vt:lpstr>
      <vt:lpstr>Het limbisch brein</vt:lpstr>
      <vt:lpstr>“Elke dag neem je 500.000.000 beslissingen. 95% daarvan neem je onbewust.”</vt:lpstr>
      <vt:lpstr>Associëren  </vt:lpstr>
      <vt:lpstr>PowerPoint-presentatie</vt:lpstr>
      <vt:lpstr>Iedereen kijkt met zijn eigen ogen</vt:lpstr>
      <vt:lpstr>Test je waarnemingsvermogen</vt:lpstr>
      <vt:lpstr>Wat zie je</vt:lpstr>
      <vt:lpstr>PowerPoint-presentatie</vt:lpstr>
      <vt:lpstr>De hersenen zijn geneigd steeds kleiner wordende cirkels als beweging te interpreteren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282</cp:revision>
  <dcterms:created xsi:type="dcterms:W3CDTF">2012-07-30T23:35:21Z</dcterms:created>
  <dcterms:modified xsi:type="dcterms:W3CDTF">2019-02-13T11:43:02Z</dcterms:modified>
</cp:coreProperties>
</file>