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0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5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3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3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22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8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06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6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99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6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A4A-1942-4DB2-990F-6A8BDBA5122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8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pltk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98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bomen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81" y="0"/>
            <a:ext cx="8331620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19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heesters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7" y="0"/>
            <a:ext cx="8763003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4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</a:t>
            </a:r>
            <a:br>
              <a:rPr lang="nl-NL" dirty="0" smtClean="0"/>
            </a:br>
            <a:r>
              <a:rPr lang="nl-NL" dirty="0" smtClean="0"/>
              <a:t>planten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51" y="0"/>
            <a:ext cx="8308949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61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</a:t>
            </a:r>
            <a:br>
              <a:rPr lang="nl-NL" dirty="0" smtClean="0"/>
            </a:br>
            <a:r>
              <a:rPr lang="nl-NL" dirty="0" smtClean="0"/>
              <a:t>planten </a:t>
            </a:r>
            <a:br>
              <a:rPr lang="nl-NL" dirty="0" smtClean="0"/>
            </a:br>
            <a:r>
              <a:rPr lang="nl-NL" dirty="0" smtClean="0"/>
              <a:t>vervolg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55" y="0"/>
            <a:ext cx="7143146" cy="671611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93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Gevelbeplanting</a:t>
            </a:r>
            <a:br>
              <a:rPr lang="nl-NL" dirty="0" smtClean="0"/>
            </a:br>
            <a:r>
              <a:rPr lang="nl-NL" smtClean="0"/>
              <a:t>vaste planten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07" y="0"/>
            <a:ext cx="7425993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08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Gevelbeplanting</a:t>
            </a:r>
            <a:br>
              <a:rPr lang="nl-NL" dirty="0" smtClean="0"/>
            </a:br>
            <a:r>
              <a:rPr lang="nl-NL" dirty="0" smtClean="0"/>
              <a:t>heesters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3" y="0"/>
            <a:ext cx="7182697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735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Breedbeeld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pltk</vt:lpstr>
      <vt:lpstr>bomen</vt:lpstr>
      <vt:lpstr>heesters</vt:lpstr>
      <vt:lpstr>Vaste planten</vt:lpstr>
      <vt:lpstr>Vaste planten  vervolg</vt:lpstr>
      <vt:lpstr>Gevelbeplanting vaste planten</vt:lpstr>
      <vt:lpstr>Gevelbeplanting heesters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pltk</dc:title>
  <dc:creator>Johan Schuppert</dc:creator>
  <cp:lastModifiedBy>Johan Schuppert</cp:lastModifiedBy>
  <cp:revision>2</cp:revision>
  <cp:lastPrinted>2019-02-01T09:06:30Z</cp:lastPrinted>
  <dcterms:created xsi:type="dcterms:W3CDTF">2019-01-27T12:02:47Z</dcterms:created>
  <dcterms:modified xsi:type="dcterms:W3CDTF">2019-02-01T09:17:56Z</dcterms:modified>
</cp:coreProperties>
</file>