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Paarden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Shire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354" y="1268760"/>
            <a:ext cx="4662140" cy="48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Belgisch trekpaard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51844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196975"/>
            <a:ext cx="65722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  <a:r>
              <a:rPr lang="nl-NL" dirty="0" smtClean="0"/>
              <a:t>jord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196975"/>
            <a:ext cx="65722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Tinker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340768"/>
            <a:ext cx="4641378" cy="4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Haflinger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00808"/>
            <a:ext cx="5289450" cy="39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Shetlander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556792"/>
            <a:ext cx="5246588" cy="39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KWPN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556792"/>
            <a:ext cx="5001418" cy="41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Arabier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8572"/>
            <a:ext cx="6635750" cy="44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7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Engels volbloed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497700"/>
            <a:ext cx="5167353" cy="38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Fries</vt:lpstr>
      <vt:lpstr>Fjord</vt:lpstr>
      <vt:lpstr>Tinker</vt:lpstr>
      <vt:lpstr>Haflinger</vt:lpstr>
      <vt:lpstr>Shetlander</vt:lpstr>
      <vt:lpstr>KWPN</vt:lpstr>
      <vt:lpstr>Arabier</vt:lpstr>
      <vt:lpstr>Engels volbloed</vt:lpstr>
      <vt:lpstr>Shire</vt:lpstr>
      <vt:lpstr>Belgisch trekpaard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11</cp:revision>
  <dcterms:created xsi:type="dcterms:W3CDTF">2013-11-15T15:05:42Z</dcterms:created>
  <dcterms:modified xsi:type="dcterms:W3CDTF">2018-01-23T09:58:28Z</dcterms:modified>
</cp:coreProperties>
</file>