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Schapen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Drentse heideschaap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898" y="1196975"/>
            <a:ext cx="4924053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Wolmerino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980728"/>
            <a:ext cx="54626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Swifter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700808"/>
            <a:ext cx="567653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Kerryhill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772816"/>
            <a:ext cx="57994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Suffolk</a:t>
            </a:r>
            <a:r>
              <a:rPr lang="nl-NL" dirty="0"/>
              <a:t>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628800"/>
            <a:ext cx="600691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Hampshire down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34076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Kameroen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591" y="1484784"/>
            <a:ext cx="574263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Zwartbles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268760"/>
            <a:ext cx="518457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Texelaar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772816"/>
            <a:ext cx="55389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Ouessant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680369"/>
            <a:ext cx="571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Swifter </vt:lpstr>
      <vt:lpstr>Kerryhill </vt:lpstr>
      <vt:lpstr>Suffolk </vt:lpstr>
      <vt:lpstr> Hampshire down</vt:lpstr>
      <vt:lpstr>Kameroen</vt:lpstr>
      <vt:lpstr>Zwartbles </vt:lpstr>
      <vt:lpstr>Texelaar </vt:lpstr>
      <vt:lpstr>Ouessant </vt:lpstr>
      <vt:lpstr> Drentse heideschaap</vt:lpstr>
      <vt:lpstr>Wolmerino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14</cp:revision>
  <dcterms:created xsi:type="dcterms:W3CDTF">2013-11-15T15:05:42Z</dcterms:created>
  <dcterms:modified xsi:type="dcterms:W3CDTF">2018-01-22T21:49:55Z</dcterms:modified>
</cp:coreProperties>
</file>