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Runderen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Galloway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392" y="1628800"/>
            <a:ext cx="57680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Maas Rijn en IJssel vee 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613694"/>
            <a:ext cx="5715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Jersey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747044"/>
            <a:ext cx="5715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Holstein </a:t>
            </a:r>
            <a:r>
              <a:rPr lang="nl-NL" dirty="0" err="1"/>
              <a:t>Frisian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362" y="1427956"/>
            <a:ext cx="59531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Lakenvelder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794282"/>
            <a:ext cx="6635750" cy="3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Brandrood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75656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Schotse hooglander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47062"/>
            <a:ext cx="6635750" cy="44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Limousin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64323"/>
            <a:ext cx="6635750" cy="43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Blaarkop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30298"/>
            <a:ext cx="6635750" cy="44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16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Maas Rijn en IJssel vee </vt:lpstr>
      <vt:lpstr>Jersey </vt:lpstr>
      <vt:lpstr>Holstein Frisian</vt:lpstr>
      <vt:lpstr>Lakenvelder </vt:lpstr>
      <vt:lpstr>Brandrood </vt:lpstr>
      <vt:lpstr>Schotse hooglander</vt:lpstr>
      <vt:lpstr>Limousin </vt:lpstr>
      <vt:lpstr>Blaarkop  </vt:lpstr>
      <vt:lpstr>Galloway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12</cp:revision>
  <dcterms:created xsi:type="dcterms:W3CDTF">2013-11-15T15:05:42Z</dcterms:created>
  <dcterms:modified xsi:type="dcterms:W3CDTF">2018-01-22T21:48:51Z</dcterms:modified>
</cp:coreProperties>
</file>