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" pitchFamily="34" charset="0"/>
                <a:cs typeface="Arial" pitchFamily="34" charset="0"/>
              </a:rPr>
              <a:t>Vissen</a:t>
            </a:r>
            <a:endParaRPr lang="nl-NL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Neon-</a:t>
            </a:r>
            <a:r>
              <a:rPr lang="nl-NL" dirty="0" err="1" smtClean="0"/>
              <a:t>tertra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888" y="1844824"/>
            <a:ext cx="3228057" cy="32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Antenne baarsje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1700808"/>
            <a:ext cx="5016583" cy="33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Maanvis</a:t>
            </a:r>
            <a:r>
              <a:rPr lang="pt-BR" dirty="0"/>
              <a:t/>
            </a:r>
            <a:br>
              <a:rPr lang="pt-BR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988840"/>
            <a:ext cx="4665688" cy="30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Sumatraan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1844824"/>
            <a:ext cx="5088591" cy="33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Black </a:t>
            </a:r>
            <a:r>
              <a:rPr lang="nl-NL" dirty="0" err="1" smtClean="0"/>
              <a:t>molly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988840"/>
            <a:ext cx="4478996" cy="310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6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Platy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1844824"/>
            <a:ext cx="4359366" cy="29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4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Guppy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2060848"/>
            <a:ext cx="4322005" cy="29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Discusvis</a:t>
            </a:r>
            <a:br>
              <a:rPr lang="nl-NL" dirty="0"/>
            </a:b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988840"/>
            <a:ext cx="4779221" cy="319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Kempvis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848" y="2276872"/>
            <a:ext cx="3526875" cy="23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1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Harnasmeerval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700808"/>
            <a:ext cx="5194920" cy="344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</Words>
  <Application>Microsoft Office PowerPoint</Application>
  <PresentationFormat>Diavoorstelling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PowerPoint-presentatie</vt:lpstr>
      <vt:lpstr> Maanvis </vt:lpstr>
      <vt:lpstr>Sumatraan</vt:lpstr>
      <vt:lpstr>Black molly</vt:lpstr>
      <vt:lpstr>Platy </vt:lpstr>
      <vt:lpstr>Guppy </vt:lpstr>
      <vt:lpstr>Discusvis </vt:lpstr>
      <vt:lpstr>Kempvis</vt:lpstr>
      <vt:lpstr> Harnasmeerval </vt:lpstr>
      <vt:lpstr> Neon-tertra </vt:lpstr>
      <vt:lpstr>Antenne baarsje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van Rijsingen</cp:lastModifiedBy>
  <cp:revision>23</cp:revision>
  <dcterms:created xsi:type="dcterms:W3CDTF">2013-11-15T15:05:42Z</dcterms:created>
  <dcterms:modified xsi:type="dcterms:W3CDTF">2018-01-22T21:51:19Z</dcterms:modified>
</cp:coreProperties>
</file>