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7" r:id="rId7"/>
    <p:sldId id="261" r:id="rId8"/>
    <p:sldId id="263" r:id="rId9"/>
    <p:sldId id="260" r:id="rId10"/>
    <p:sldId id="26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148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35696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Vogels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kanarie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2060848"/>
            <a:ext cx="54803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zebravink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46555"/>
            <a:ext cx="5099812" cy="34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diamantduif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57" y="1988840"/>
            <a:ext cx="5198041" cy="34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rijstvogel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2816"/>
            <a:ext cx="56068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kwartel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72997"/>
            <a:ext cx="6240226" cy="4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tortelduif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00808"/>
            <a:ext cx="60993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grasparkiet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916832"/>
            <a:ext cx="50507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valkparkiet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268760"/>
            <a:ext cx="3417887" cy="51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oranjewever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829" y="1628800"/>
            <a:ext cx="6211190" cy="41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zebravink</vt:lpstr>
      <vt:lpstr>diamantduif</vt:lpstr>
      <vt:lpstr>rijstvogel</vt:lpstr>
      <vt:lpstr>kwartel</vt:lpstr>
      <vt:lpstr>tortelduif</vt:lpstr>
      <vt:lpstr>grasparkiet</vt:lpstr>
      <vt:lpstr>valkparkiet</vt:lpstr>
      <vt:lpstr>oranjewever</vt:lpstr>
      <vt:lpstr>kanarie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20</cp:revision>
  <dcterms:created xsi:type="dcterms:W3CDTF">2013-11-15T15:05:42Z</dcterms:created>
  <dcterms:modified xsi:type="dcterms:W3CDTF">2018-01-22T21:52:34Z</dcterms:modified>
</cp:coreProperties>
</file>