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4660"/>
  </p:normalViewPr>
  <p:slideViewPr>
    <p:cSldViewPr>
      <p:cViewPr varScale="1">
        <p:scale>
          <a:sx n="83" d="100"/>
          <a:sy n="83" d="100"/>
        </p:scale>
        <p:origin x="1507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de ondertitelstijl van het model te bewerken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192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71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645424" cy="648072"/>
          </a:xfrm>
        </p:spPr>
        <p:txBody>
          <a:bodyPr>
            <a:noAutofit/>
          </a:bodyPr>
          <a:lstStyle>
            <a:lvl1pPr algn="r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51720" y="1196752"/>
            <a:ext cx="6635080" cy="4929411"/>
          </a:xfrm>
        </p:spPr>
        <p:txBody>
          <a:bodyPr>
            <a:normAutofit/>
          </a:bodyPr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768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7338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37833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10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256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59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106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FED390-F77C-4CDE-BB93-EE6416285244}" type="datetimeFigureOut">
              <a:rPr lang="nl-NL" smtClean="0"/>
              <a:pPr/>
              <a:t>22-1-2018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3308CA-A037-474B-AA6E-6C7C048F353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550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ED390-F77C-4CDE-BB93-EE6416285244}" type="datetimeFigureOut">
              <a:rPr lang="nl-NL" smtClean="0"/>
              <a:t>22-1-2018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308CA-A037-474B-AA6E-6C7C048F3532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4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"/>
            <a:ext cx="9144000" cy="6856629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619672" y="1701573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smtClean="0">
                <a:latin typeface="Arial" pitchFamily="34" charset="0"/>
                <a:cs typeface="Arial" pitchFamily="34" charset="0"/>
              </a:rPr>
              <a:t>Reptielen</a:t>
            </a:r>
            <a:endParaRPr lang="nl-NL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30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Rode Rattenslang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942" y="1844824"/>
            <a:ext cx="4995888" cy="33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Kousenbandslang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9792" y="1807214"/>
            <a:ext cx="4898851" cy="368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5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Groene leguaan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	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541" y="980728"/>
            <a:ext cx="6141368" cy="460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4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Koningspython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08" y="1196752"/>
            <a:ext cx="5549032" cy="41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Baardagame</a:t>
            </a:r>
            <a:br>
              <a:rPr lang="nl-NL" dirty="0"/>
            </a:br>
            <a:endParaRPr lang="nl-NL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2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Boa </a:t>
            </a:r>
            <a:r>
              <a:rPr lang="nl-NL" dirty="0" err="1"/>
              <a:t>constrictor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50" y="1347564"/>
            <a:ext cx="6635750" cy="462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5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Jemen </a:t>
            </a:r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7704" y="1356396"/>
            <a:ext cx="5842471" cy="389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kameleon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50" y="1451035"/>
            <a:ext cx="6635750" cy="44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6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Adder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2800" y="1196975"/>
            <a:ext cx="6572250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8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Ratelslang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050" y="1451035"/>
            <a:ext cx="6635750" cy="442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5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15</Words>
  <Application>Microsoft Office PowerPoint</Application>
  <PresentationFormat>Diavoorstelling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4" baseType="lpstr">
      <vt:lpstr>Arial</vt:lpstr>
      <vt:lpstr>Calibri</vt:lpstr>
      <vt:lpstr>Kantoorthema</vt:lpstr>
      <vt:lpstr>PowerPoint-presentatie</vt:lpstr>
      <vt:lpstr>Groene leguaan </vt:lpstr>
      <vt:lpstr>Koningspython </vt:lpstr>
      <vt:lpstr>Baardagame </vt:lpstr>
      <vt:lpstr>Boa constrictor </vt:lpstr>
      <vt:lpstr> Jemen </vt:lpstr>
      <vt:lpstr>kameleon </vt:lpstr>
      <vt:lpstr>Adder </vt:lpstr>
      <vt:lpstr>Ratelslang</vt:lpstr>
      <vt:lpstr>Rode Rattenslang</vt:lpstr>
      <vt:lpstr>Kousenbandslang 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Miriam Oostdijk</dc:creator>
  <cp:lastModifiedBy>Ilse van Rijsingen</cp:lastModifiedBy>
  <cp:revision>21</cp:revision>
  <dcterms:created xsi:type="dcterms:W3CDTF">2013-11-15T15:05:42Z</dcterms:created>
  <dcterms:modified xsi:type="dcterms:W3CDTF">2018-01-22T21:47:47Z</dcterms:modified>
</cp:coreProperties>
</file>