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8" autoAdjust="0"/>
    <p:restoredTop sz="94660"/>
  </p:normalViewPr>
  <p:slideViewPr>
    <p:cSldViewPr>
      <p:cViewPr varScale="1">
        <p:scale>
          <a:sx n="83" d="100"/>
          <a:sy n="83" d="100"/>
        </p:scale>
        <p:origin x="1507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om de ondertitelstijl van het model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23-1-2018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192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23-1-2018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2719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/>
    </mc:Choice>
    <mc:Fallback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79712" y="332656"/>
            <a:ext cx="6645424" cy="648072"/>
          </a:xfrm>
        </p:spPr>
        <p:txBody>
          <a:bodyPr>
            <a:noAutofit/>
          </a:bodyPr>
          <a:lstStyle>
            <a:lvl1pPr algn="r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051720" y="1196752"/>
            <a:ext cx="6635080" cy="4929411"/>
          </a:xfrm>
        </p:spPr>
        <p:txBody>
          <a:bodyPr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23-1-2018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7688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600" b="1" cap="all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23-1-2018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7338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23-1-2018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3783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23-1-2018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410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23-1-2018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4256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/>
    </mc:Choice>
    <mc:Fallback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23-1-2018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592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/>
    </mc:Choice>
    <mc:Fallback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23-1-2018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1061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/>
    </mc:Choice>
    <mc:Fallback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23-1-2018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550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ED390-F77C-4CDE-BB93-EE6416285244}" type="datetimeFigureOut">
              <a:rPr lang="nl-NL" smtClean="0"/>
              <a:t>23-1-2018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308CA-A037-474B-AA6E-6C7C048F3532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"/>
            <a:ext cx="9144000" cy="685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47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mc:AlternateContent xmlns:mc="http://schemas.openxmlformats.org/markup-compatibility/2006">
    <mc:Choice xmlns:p14="http://schemas.microsoft.com/office/powerpoint/2010/main" Requires="p14">
      <p:transition spd="slow" p14:dur="225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"/>
            <a:ext cx="9144000" cy="6856629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1619672" y="1701573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smtClean="0">
                <a:latin typeface="Arial" pitchFamily="34" charset="0"/>
                <a:cs typeface="Arial" pitchFamily="34" charset="0"/>
              </a:rPr>
              <a:t>Reptielen</a:t>
            </a:r>
            <a:endParaRPr lang="nl-NL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300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Rode Rattenslang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942" y="1844824"/>
            <a:ext cx="4995888" cy="333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43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/>
    </mc:Choice>
    <mc:Fallback>
      <p:transition spd="slow" advClick="0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Kousenbandslang</a:t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9792" y="1807214"/>
            <a:ext cx="4898851" cy="368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50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/>
    </mc:Choice>
    <mc:Fallback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Groene leguaan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	</a:t>
            </a:r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541" y="980728"/>
            <a:ext cx="6141368" cy="460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44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Koningspython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908" y="1196752"/>
            <a:ext cx="5549032" cy="415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527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Baardagame</a:t>
            </a:r>
            <a:br>
              <a:rPr lang="nl-NL" dirty="0"/>
            </a:br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5" y="1285875"/>
            <a:ext cx="428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26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/>
    </mc:Choice>
    <mc:Fallback>
      <p:transition spd="slow" advClick="0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Boa </a:t>
            </a:r>
            <a:r>
              <a:rPr lang="nl-NL" dirty="0" err="1"/>
              <a:t>constrictor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1050" y="1347564"/>
            <a:ext cx="6635750" cy="462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57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/>
    </mc:Choice>
    <mc:Fallback>
      <p:transition spd="slow" advClick="0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Jemen </a:t>
            </a: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7704" y="1356396"/>
            <a:ext cx="5842471" cy="389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47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/>
    </mc:Choice>
    <mc:Fallback>
      <p:transition spd="slow" advClick="0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kameleon</a:t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1050" y="1451035"/>
            <a:ext cx="6635750" cy="442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61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/>
    </mc:Choice>
    <mc:Fallback>
      <p:transition spd="slow" advClick="0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Adder</a:t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2800" y="1196975"/>
            <a:ext cx="6572250" cy="492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85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/>
    </mc:Choice>
    <mc:Fallback>
      <p:transition spd="slow" advClick="0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Ratelslang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1050" y="1451035"/>
            <a:ext cx="6635750" cy="442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051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5000"/>
    </mc:Choice>
    <mc:Fallback>
      <p:transition spd="slow" advClick="0" advTm="5000"/>
    </mc:Fallback>
  </mc:AlternateContent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15</Words>
  <Application>Microsoft Office PowerPoint</Application>
  <PresentationFormat>Diavoorstelling (4:3)</PresentationFormat>
  <Paragraphs>12</Paragraphs>
  <Slides>11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4" baseType="lpstr">
      <vt:lpstr>Arial</vt:lpstr>
      <vt:lpstr>Calibri</vt:lpstr>
      <vt:lpstr>Kantoorthema</vt:lpstr>
      <vt:lpstr>PowerPoint-presentatie</vt:lpstr>
      <vt:lpstr>Groene leguaan </vt:lpstr>
      <vt:lpstr>Koningspython </vt:lpstr>
      <vt:lpstr>Baardagame </vt:lpstr>
      <vt:lpstr>Boa constrictor </vt:lpstr>
      <vt:lpstr> Jemen </vt:lpstr>
      <vt:lpstr>kameleon </vt:lpstr>
      <vt:lpstr>Adder </vt:lpstr>
      <vt:lpstr>Ratelslang</vt:lpstr>
      <vt:lpstr>Rode Rattenslang</vt:lpstr>
      <vt:lpstr>Kousenbandslang 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Miriam Oostdijk</dc:creator>
  <cp:lastModifiedBy>Ilse van Rijsingen</cp:lastModifiedBy>
  <cp:revision>21</cp:revision>
  <dcterms:created xsi:type="dcterms:W3CDTF">2013-11-15T15:05:42Z</dcterms:created>
  <dcterms:modified xsi:type="dcterms:W3CDTF">2018-01-23T09:59:07Z</dcterms:modified>
</cp:coreProperties>
</file>