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8" r:id="rId4"/>
    <p:sldId id="259" r:id="rId5"/>
    <p:sldId id="260" r:id="rId6"/>
    <p:sldId id="261" r:id="rId7"/>
    <p:sldId id="262" r:id="rId8"/>
    <p:sldId id="265" r:id="rId9"/>
    <p:sldId id="266" r:id="rId1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45" autoAdjust="0"/>
    <p:restoredTop sz="94660"/>
  </p:normalViewPr>
  <p:slideViewPr>
    <p:cSldViewPr>
      <p:cViewPr varScale="1">
        <p:scale>
          <a:sx n="83" d="100"/>
          <a:sy n="83" d="100"/>
        </p:scale>
        <p:origin x="1531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22-1-2018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92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22-1-2018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719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645424" cy="648072"/>
          </a:xfrm>
        </p:spPr>
        <p:txBody>
          <a:bodyPr>
            <a:noAutofit/>
          </a:bodyPr>
          <a:lstStyle>
            <a:lvl1pPr algn="r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196752"/>
            <a:ext cx="6635080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22-1-2018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688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22-1-2018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338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22-1-2018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783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22-1-2018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10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22-1-2018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25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22-1-2018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9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22-1-2018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06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22-1-2018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50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D390-F77C-4CDE-BB93-EE6416285244}" type="datetimeFigureOut">
              <a:rPr lang="nl-NL" smtClean="0"/>
              <a:t>22-1-2018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8CA-A037-474B-AA6E-6C7C048F3532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4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619672" y="1701573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latin typeface="Arial" pitchFamily="34" charset="0"/>
                <a:cs typeface="Arial" pitchFamily="34" charset="0"/>
              </a:rPr>
              <a:t>Knaagdieren</a:t>
            </a:r>
            <a:endParaRPr lang="nl-NL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30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Cavia langhaar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9712" y="1196752"/>
            <a:ext cx="6192688" cy="464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80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1720" y="260648"/>
            <a:ext cx="6635080" cy="576064"/>
          </a:xfrm>
        </p:spPr>
        <p:txBody>
          <a:bodyPr/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Cavia </a:t>
            </a:r>
            <a:r>
              <a:rPr lang="nl-NL" dirty="0"/>
              <a:t>gladhaar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	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484784"/>
            <a:ext cx="5122042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24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Cavia </a:t>
            </a:r>
            <a:r>
              <a:rPr lang="nl-NL" dirty="0" err="1"/>
              <a:t>ruwhaar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8692" y="1196975"/>
            <a:ext cx="6580465" cy="492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52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Chinchilla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196752"/>
            <a:ext cx="6835885" cy="38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58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Degoe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21100" y="2013744"/>
            <a:ext cx="329565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5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Mongoolse gerbil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1050" y="1246421"/>
            <a:ext cx="6635750" cy="483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84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Japanse rat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25862" y="1196975"/>
            <a:ext cx="3286125" cy="492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07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Russische </a:t>
            </a:r>
            <a:r>
              <a:rPr lang="nl-NL" smtClean="0"/>
              <a:t>dwreghamster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3925" y="2389981"/>
            <a:ext cx="381000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28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12</Words>
  <Application>Microsoft Office PowerPoint</Application>
  <PresentationFormat>Diavoorstelling (4:3)</PresentationFormat>
  <Paragraphs>10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2" baseType="lpstr">
      <vt:lpstr>Arial</vt:lpstr>
      <vt:lpstr>Calibri</vt:lpstr>
      <vt:lpstr>Kantoorthema</vt:lpstr>
      <vt:lpstr>PowerPoint-presentatie</vt:lpstr>
      <vt:lpstr>Cavia langhaar</vt:lpstr>
      <vt:lpstr> Cavia gladhaar </vt:lpstr>
      <vt:lpstr>Cavia ruwhaar</vt:lpstr>
      <vt:lpstr> Chinchilla </vt:lpstr>
      <vt:lpstr>Degoe</vt:lpstr>
      <vt:lpstr>Mongoolse gerbil</vt:lpstr>
      <vt:lpstr>Japanse rat</vt:lpstr>
      <vt:lpstr>Russische dwreghamster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Miriam Oostdijk</dc:creator>
  <cp:lastModifiedBy>Ilse van Rijsingen</cp:lastModifiedBy>
  <cp:revision>11</cp:revision>
  <dcterms:created xsi:type="dcterms:W3CDTF">2013-11-15T15:05:42Z</dcterms:created>
  <dcterms:modified xsi:type="dcterms:W3CDTF">2018-01-22T21:45:12Z</dcterms:modified>
</cp:coreProperties>
</file>