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 varScale="1">
        <p:scale>
          <a:sx n="83" d="100"/>
          <a:sy n="83" d="100"/>
        </p:scale>
        <p:origin x="15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Knaagdieren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Cavia langhaar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19675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576064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Cavia </a:t>
            </a:r>
            <a:r>
              <a:rPr lang="nl-NL" dirty="0"/>
              <a:t>gladhaar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84784"/>
            <a:ext cx="512204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Cavia </a:t>
            </a:r>
            <a:r>
              <a:rPr lang="nl-NL" dirty="0" err="1"/>
              <a:t>ruwhaar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692" y="1196975"/>
            <a:ext cx="658046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Chinchilla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6835885" cy="38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Degoe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100" y="201374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5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Mongoolse gerbil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246421"/>
            <a:ext cx="6635750" cy="48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Japanse rat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62" y="1196975"/>
            <a:ext cx="328612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Russische </a:t>
            </a:r>
            <a:r>
              <a:rPr lang="nl-NL" smtClean="0"/>
              <a:t>dwreghamster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925" y="2389981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</Words>
  <Application>Microsoft Office PowerPoint</Application>
  <PresentationFormat>Diavoorstelling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Cavia langhaar</vt:lpstr>
      <vt:lpstr> Cavia gladhaar </vt:lpstr>
      <vt:lpstr>Cavia ruwhaar</vt:lpstr>
      <vt:lpstr> Chinchilla </vt:lpstr>
      <vt:lpstr>Degoe</vt:lpstr>
      <vt:lpstr>Mongoolse gerbil</vt:lpstr>
      <vt:lpstr>Japanse rat</vt:lpstr>
      <vt:lpstr>Russische dwreghamster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11</cp:revision>
  <dcterms:created xsi:type="dcterms:W3CDTF">2013-11-15T15:05:42Z</dcterms:created>
  <dcterms:modified xsi:type="dcterms:W3CDTF">2018-01-23T09:56:41Z</dcterms:modified>
</cp:coreProperties>
</file>