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8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8" autoAdjust="0"/>
    <p:restoredTop sz="94660"/>
  </p:normalViewPr>
  <p:slideViewPr>
    <p:cSldViewPr>
      <p:cViewPr varScale="1">
        <p:scale>
          <a:sx n="83" d="100"/>
          <a:sy n="83" d="100"/>
        </p:scale>
        <p:origin x="149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Arial" pitchFamily="34" charset="0"/>
                <a:cs typeface="Arial" pitchFamily="34" charset="0"/>
              </a:rPr>
              <a:t>Geiten</a:t>
            </a:r>
            <a:endParaRPr lang="nl-NL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Vlaamse geit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268760"/>
            <a:ext cx="5457723" cy="466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5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Toggenburger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268760"/>
            <a:ext cx="5760640" cy="43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7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Angora </a:t>
            </a:r>
            <a:r>
              <a:rPr lang="nl-NL" dirty="0"/>
              <a:t>geit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412776"/>
            <a:ext cx="4908649" cy="41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Nubische geit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0925" y="1375569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3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Nederlandse </a:t>
            </a:r>
            <a:r>
              <a:rPr lang="nl-NL" dirty="0"/>
              <a:t>landgeit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068" y="1196975"/>
            <a:ext cx="5087714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6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Dwerggeit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1446887"/>
            <a:ext cx="6635750" cy="442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Boergeit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340768"/>
            <a:ext cx="5914479" cy="443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3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Nederlandse Bonte geit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281677"/>
            <a:ext cx="5554439" cy="41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2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Saanengeit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1340768"/>
            <a:ext cx="5507345" cy="42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3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11</Words>
  <Application>Microsoft Office PowerPoint</Application>
  <PresentationFormat>Diavoorstelling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Kantoorthema</vt:lpstr>
      <vt:lpstr>PowerPoint-presentatie</vt:lpstr>
      <vt:lpstr>Toggenburger </vt:lpstr>
      <vt:lpstr> Angora geit </vt:lpstr>
      <vt:lpstr>Nubische geit</vt:lpstr>
      <vt:lpstr> Nederlandse landgeit </vt:lpstr>
      <vt:lpstr> Dwerggeit </vt:lpstr>
      <vt:lpstr>Boergeit</vt:lpstr>
      <vt:lpstr>Nederlandse Bonte geit</vt:lpstr>
      <vt:lpstr>Saanengeit</vt:lpstr>
      <vt:lpstr>Vlaamse geit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Ilse van Rijsingen</cp:lastModifiedBy>
  <cp:revision>14</cp:revision>
  <dcterms:created xsi:type="dcterms:W3CDTF">2013-11-15T15:05:42Z</dcterms:created>
  <dcterms:modified xsi:type="dcterms:W3CDTF">2018-01-22T21:39:52Z</dcterms:modified>
</cp:coreProperties>
</file>