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smtClean="0">
                <a:latin typeface="Arial" pitchFamily="34" charset="0"/>
                <a:cs typeface="Arial" pitchFamily="34" charset="0"/>
              </a:rPr>
              <a:t>Katten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Bengaal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7744" y="1988840"/>
            <a:ext cx="5373603" cy="293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8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Abessijn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4152" y="950671"/>
            <a:ext cx="4896544" cy="554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42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Heilige Birmaan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1800" y="1124744"/>
            <a:ext cx="4896544" cy="523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Ragdoll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5776" y="1628800"/>
            <a:ext cx="5112568" cy="418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Maine </a:t>
            </a:r>
            <a:r>
              <a:rPr lang="nl-NL" dirty="0" err="1"/>
              <a:t>Coon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7744" y="1412776"/>
            <a:ext cx="4691598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6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Turkse Van</a:t>
            </a:r>
            <a:br>
              <a:rPr lang="nl-NL" dirty="0"/>
            </a:b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784" y="1268760"/>
            <a:ext cx="5112568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0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Noorse boskat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9101" y="1268760"/>
            <a:ext cx="6708942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Manx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5816" y="1628800"/>
            <a:ext cx="4206081" cy="393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50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Siamees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2124" y="1268760"/>
            <a:ext cx="5400600" cy="481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2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Scottisch</a:t>
            </a:r>
            <a:r>
              <a:rPr lang="nl-NL" dirty="0"/>
              <a:t> </a:t>
            </a:r>
            <a:r>
              <a:rPr lang="nl-NL" dirty="0" err="1"/>
              <a:t>fold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760" y="1484784"/>
            <a:ext cx="5184576" cy="507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</Words>
  <Application>Microsoft Office PowerPoint</Application>
  <PresentationFormat>Diavoorstelling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Heilige Birmaan</vt:lpstr>
      <vt:lpstr>Ragdoll</vt:lpstr>
      <vt:lpstr>Maine Coon</vt:lpstr>
      <vt:lpstr>Turkse Van </vt:lpstr>
      <vt:lpstr>Noorse boskat</vt:lpstr>
      <vt:lpstr>Manx </vt:lpstr>
      <vt:lpstr>Siamees</vt:lpstr>
      <vt:lpstr>Scottisch fold</vt:lpstr>
      <vt:lpstr>Bengaal</vt:lpstr>
      <vt:lpstr>Abessijn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Ilse van Rijsingen</cp:lastModifiedBy>
  <cp:revision>18</cp:revision>
  <dcterms:created xsi:type="dcterms:W3CDTF">2013-11-15T15:05:42Z</dcterms:created>
  <dcterms:modified xsi:type="dcterms:W3CDTF">2018-01-22T21:53:13Z</dcterms:modified>
</cp:coreProperties>
</file>