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Arial" pitchFamily="34" charset="0"/>
                <a:cs typeface="Arial" pitchFamily="34" charset="0"/>
              </a:rPr>
              <a:t>Konijnen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Franse hangoor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484784"/>
            <a:ext cx="583264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Gouwenaar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2060848"/>
            <a:ext cx="4827165" cy="32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Rex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925" y="137556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51035"/>
            <a:ext cx="6635750" cy="4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Pooltje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556792"/>
            <a:ext cx="3767931" cy="37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Hollander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45424" cy="648072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Vlaamse </a:t>
            </a:r>
            <a:r>
              <a:rPr lang="nl-NL" dirty="0"/>
              <a:t>Reus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268760"/>
            <a:ext cx="4745955" cy="5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hangoordwerg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00808"/>
            <a:ext cx="52378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Thiranta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844824"/>
            <a:ext cx="5151201" cy="34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Lotharinger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772816"/>
            <a:ext cx="4827165" cy="32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Rex</vt:lpstr>
      <vt:lpstr>Vos </vt:lpstr>
      <vt:lpstr>Pooltje </vt:lpstr>
      <vt:lpstr>Hollander</vt:lpstr>
      <vt:lpstr> Vlaamse Reus </vt:lpstr>
      <vt:lpstr>Nederlandse hangoordwerg</vt:lpstr>
      <vt:lpstr>Thiranta</vt:lpstr>
      <vt:lpstr>Lotharinger</vt:lpstr>
      <vt:lpstr>Franse hangoor</vt:lpstr>
      <vt:lpstr>Gouwenaar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19</cp:revision>
  <dcterms:created xsi:type="dcterms:W3CDTF">2013-11-15T15:05:42Z</dcterms:created>
  <dcterms:modified xsi:type="dcterms:W3CDTF">2018-01-22T21:46:37Z</dcterms:modified>
</cp:coreProperties>
</file>