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5000"/>
    </mc:Choice>
    <mc:Fallback>
      <p:transition spd="slow" advClick="0" advTm="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23-1-2018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5000"/>
    </mc:Choice>
    <mc:Fallback>
      <p:transition spd="slow" advClick="0" advTm="5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5000"/>
    </mc:Choice>
    <mc:Fallback>
      <p:transition spd="slow" advClick="0" advTm="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5000"/>
    </mc:Choice>
    <mc:Fallback>
      <p:transition spd="slow" advClick="0" advTm="5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23-1-2018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mc:AlternateContent xmlns:mc="http://schemas.openxmlformats.org/markup-compatibility/2006">
    <mc:Choice xmlns:p14="http://schemas.microsoft.com/office/powerpoint/2010/main" Requires="p14">
      <p:transition spd="slow" p14:dur="3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smtClean="0">
                <a:latin typeface="Arial" pitchFamily="34" charset="0"/>
                <a:cs typeface="Arial" pitchFamily="34" charset="0"/>
              </a:rPr>
              <a:t>Katten</a:t>
            </a:r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Bengaal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67744" y="1988840"/>
            <a:ext cx="5373603" cy="2934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681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5000"/>
    </mc:Choice>
    <mc:Fallback>
      <p:transition spd="slow" advClick="0" advTm="5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Abessijn</a:t>
            </a:r>
            <a:endParaRPr lang="nl-NL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4152" y="950671"/>
            <a:ext cx="4896544" cy="5546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4246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5000"/>
    </mc:Choice>
    <mc:Fallback>
      <p:transition spd="slow" advClick="0" advTm="5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Heilige Birmaan</a:t>
            </a:r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71800" y="1124744"/>
            <a:ext cx="4896544" cy="5235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Ragdoll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55776" y="1628800"/>
            <a:ext cx="5112568" cy="4184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Maine </a:t>
            </a:r>
            <a:r>
              <a:rPr lang="nl-NL" dirty="0" err="1"/>
              <a:t>Coon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67744" y="1412776"/>
            <a:ext cx="4691598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3618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Turkse Van</a:t>
            </a:r>
            <a:br>
              <a:rPr lang="nl-NL" dirty="0"/>
            </a:b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27784" y="1268760"/>
            <a:ext cx="5112568" cy="511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403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5000"/>
    </mc:Choice>
    <mc:Fallback>
      <p:transition spd="slow" advClick="0" advTm="5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Noorse boskat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89101" y="1268760"/>
            <a:ext cx="6708942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742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5000"/>
    </mc:Choice>
    <mc:Fallback>
      <p:transition spd="slow" advClick="0" advTm="5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Manx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15816" y="1628800"/>
            <a:ext cx="4206081" cy="393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5086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5000"/>
    </mc:Choice>
    <mc:Fallback>
      <p:transition spd="slow" advClick="0" advTm="5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Siamees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02124" y="1268760"/>
            <a:ext cx="5400600" cy="4810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524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5000"/>
    </mc:Choice>
    <mc:Fallback>
      <p:transition spd="slow" advClick="0" advTm="5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Scottisch</a:t>
            </a:r>
            <a:r>
              <a:rPr lang="nl-NL" dirty="0"/>
              <a:t> </a:t>
            </a:r>
            <a:r>
              <a:rPr lang="nl-NL" dirty="0" err="1"/>
              <a:t>fold</a:t>
            </a:r>
            <a:endParaRPr lang="nl-NL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11760" y="1484784"/>
            <a:ext cx="5184576" cy="5070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6864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5000"/>
    </mc:Choice>
    <mc:Fallback>
      <p:transition spd="slow" advClick="0" advTm="5000"/>
    </mc:Fallback>
  </mc:AlternateContent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16</Words>
  <Application>Microsoft Office PowerPoint</Application>
  <PresentationFormat>Diavoorstelling (4:3)</PresentationFormat>
  <Paragraphs>11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4" baseType="lpstr">
      <vt:lpstr>Arial</vt:lpstr>
      <vt:lpstr>Calibri</vt:lpstr>
      <vt:lpstr>Kantoorthema</vt:lpstr>
      <vt:lpstr>PowerPoint-presentatie</vt:lpstr>
      <vt:lpstr>Heilige Birmaan</vt:lpstr>
      <vt:lpstr>Ragdoll</vt:lpstr>
      <vt:lpstr>Maine Coon</vt:lpstr>
      <vt:lpstr>Turkse Van </vt:lpstr>
      <vt:lpstr>Noorse boskat</vt:lpstr>
      <vt:lpstr>Manx </vt:lpstr>
      <vt:lpstr>Siamees</vt:lpstr>
      <vt:lpstr>Scottisch fold</vt:lpstr>
      <vt:lpstr>Bengaal</vt:lpstr>
      <vt:lpstr>Abessijn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Ilse van Rijsingen</cp:lastModifiedBy>
  <cp:revision>18</cp:revision>
  <dcterms:created xsi:type="dcterms:W3CDTF">2013-11-15T15:05:42Z</dcterms:created>
  <dcterms:modified xsi:type="dcterms:W3CDTF">2018-01-23T09:55:45Z</dcterms:modified>
</cp:coreProperties>
</file>