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50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38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2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64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966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521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274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664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97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28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5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6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23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61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23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4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58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4D8CF-750C-471A-96A6-18C2DAAE9126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CF7AE-E79F-42A4-AE07-921A98D0A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209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Echografie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Samenvatting lessen paraveterinair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64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Echo werking apparaat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Ultra geluid( 20-10 MHz)</a:t>
            </a:r>
          </a:p>
          <a:p>
            <a:r>
              <a:rPr lang="nl-NL" dirty="0" smtClean="0"/>
              <a:t>Geluidsgolven</a:t>
            </a:r>
          </a:p>
          <a:p>
            <a:r>
              <a:rPr lang="nl-NL" dirty="0" err="1" smtClean="0"/>
              <a:t>Piëzo</a:t>
            </a:r>
            <a:r>
              <a:rPr lang="nl-NL" dirty="0" smtClean="0"/>
              <a:t> </a:t>
            </a:r>
            <a:r>
              <a:rPr lang="nl-NL" dirty="0" smtClean="0"/>
              <a:t>elektrische </a:t>
            </a:r>
            <a:r>
              <a:rPr lang="nl-NL" dirty="0" smtClean="0"/>
              <a:t>kristallen</a:t>
            </a:r>
          </a:p>
          <a:p>
            <a:pPr lvl="1"/>
            <a:r>
              <a:rPr lang="nl-NL" dirty="0" smtClean="0"/>
              <a:t>Elektrisch signaal uit echograaf</a:t>
            </a:r>
          </a:p>
          <a:p>
            <a:pPr lvl="1"/>
            <a:r>
              <a:rPr lang="nl-NL" dirty="0" smtClean="0"/>
              <a:t>Kristallen in beweging… geluidsgolven</a:t>
            </a:r>
          </a:p>
          <a:p>
            <a:pPr lvl="1"/>
            <a:r>
              <a:rPr lang="nl-NL" dirty="0" smtClean="0"/>
              <a:t>In het lichaam met verschil dichtheid…. Terugkaatsing</a:t>
            </a:r>
          </a:p>
          <a:p>
            <a:pPr lvl="1"/>
            <a:r>
              <a:rPr lang="nl-NL" dirty="0" smtClean="0"/>
              <a:t>Trilling weer naar </a:t>
            </a:r>
            <a:r>
              <a:rPr lang="nl-NL" dirty="0" err="1" smtClean="0"/>
              <a:t>piëzo</a:t>
            </a:r>
            <a:r>
              <a:rPr lang="nl-NL" dirty="0" smtClean="0"/>
              <a:t> kristallen… trilling… omgezet in elektrisch…naar monitor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294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zichtbaar?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Zachte weefsels (zoals organen) goed zichtbaar</a:t>
            </a:r>
          </a:p>
          <a:p>
            <a:r>
              <a:rPr lang="nl-NL" dirty="0" smtClean="0"/>
              <a:t>Niet goed door lucht houdende weefsels(longen)</a:t>
            </a:r>
          </a:p>
          <a:p>
            <a:pPr lvl="1"/>
            <a:r>
              <a:rPr lang="nl-NL" dirty="0" smtClean="0"/>
              <a:t>Gas is darmen kan storend werken…vasten voor echo</a:t>
            </a:r>
          </a:p>
          <a:p>
            <a:r>
              <a:rPr lang="nl-NL" dirty="0" smtClean="0"/>
              <a:t>Niet goed door  botten</a:t>
            </a:r>
          </a:p>
          <a:p>
            <a:r>
              <a:rPr lang="nl-NL" dirty="0" smtClean="0"/>
              <a:t>Herkenningspunt: Volle blaas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74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 transducers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A-mode (alleen vochtblaasjes aantoonbaar… </a:t>
            </a:r>
            <a:r>
              <a:rPr lang="nl-NL" dirty="0" err="1" smtClean="0"/>
              <a:t>drachtigheid</a:t>
            </a:r>
            <a:r>
              <a:rPr lang="nl-NL" dirty="0"/>
              <a:t> </a:t>
            </a:r>
            <a:r>
              <a:rPr lang="nl-NL" dirty="0" smtClean="0"/>
              <a:t>zeugen)</a:t>
            </a:r>
          </a:p>
          <a:p>
            <a:r>
              <a:rPr lang="nl-NL" dirty="0" smtClean="0"/>
              <a:t>B-mode (heleboel lijnen…. Beweging zichtbaar)</a:t>
            </a:r>
          </a:p>
          <a:p>
            <a:r>
              <a:rPr lang="nl-NL" dirty="0" smtClean="0"/>
              <a:t>M-mode (bewegingen in de tijd zichtbaar… cardiologie)</a:t>
            </a:r>
          </a:p>
          <a:p>
            <a:r>
              <a:rPr lang="nl-NL" dirty="0" smtClean="0"/>
              <a:t>C-mode (3- D beelden)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335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Transducers II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Lineair array-scanner </a:t>
            </a:r>
          </a:p>
          <a:p>
            <a:pPr lvl="1"/>
            <a:r>
              <a:rPr lang="nl-NL" dirty="0" smtClean="0"/>
              <a:t>Groot contact oppervlak nodig, rechthoekig beeld</a:t>
            </a:r>
          </a:p>
          <a:p>
            <a:r>
              <a:rPr lang="nl-NL" dirty="0" smtClean="0"/>
              <a:t>Sectorscanner</a:t>
            </a:r>
          </a:p>
          <a:p>
            <a:pPr lvl="1"/>
            <a:r>
              <a:rPr lang="nl-NL" dirty="0" smtClean="0"/>
              <a:t>Klein oppervlak nodig, waaiervormig beeld, betere kwaliteit, gebied groter)</a:t>
            </a:r>
          </a:p>
          <a:p>
            <a:pPr lvl="1"/>
            <a:r>
              <a:rPr lang="nl-NL" dirty="0" smtClean="0"/>
              <a:t>duurder</a:t>
            </a:r>
          </a:p>
          <a:p>
            <a:r>
              <a:rPr lang="nl-NL" dirty="0" err="1" smtClean="0"/>
              <a:t>Convexscanner</a:t>
            </a:r>
            <a:endParaRPr lang="nl-NL" dirty="0" smtClean="0"/>
          </a:p>
          <a:p>
            <a:pPr lvl="1"/>
            <a:r>
              <a:rPr lang="nl-NL" dirty="0" smtClean="0"/>
              <a:t>Combinatie van bovenstaande 2 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677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Frequenties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5-20 MHz is geschikt in diergeneeskunde</a:t>
            </a:r>
          </a:p>
          <a:p>
            <a:r>
              <a:rPr lang="nl-NL" sz="2800" dirty="0" smtClean="0"/>
              <a:t>Hogere frequentie</a:t>
            </a:r>
          </a:p>
          <a:p>
            <a:pPr lvl="1"/>
            <a:r>
              <a:rPr lang="nl-NL" sz="2400" dirty="0" smtClean="0"/>
              <a:t>Meer detail</a:t>
            </a:r>
          </a:p>
          <a:p>
            <a:pPr lvl="1"/>
            <a:r>
              <a:rPr lang="nl-NL" sz="2400" dirty="0" smtClean="0"/>
              <a:t>Minder doordringend vermogen</a:t>
            </a:r>
          </a:p>
          <a:p>
            <a:pPr lvl="1"/>
            <a:r>
              <a:rPr lang="nl-NL" sz="2400" dirty="0" smtClean="0"/>
              <a:t>Dus kleine honden/katten hogere frequentie mooi beeld</a:t>
            </a:r>
          </a:p>
          <a:p>
            <a:pPr lvl="1"/>
            <a:r>
              <a:rPr lang="nl-NL" sz="2400" dirty="0" smtClean="0"/>
              <a:t>Grotere dieren lagere frequentie geven minder scherp beeld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493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 van Echo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1412" y="1593668"/>
            <a:ext cx="9905999" cy="5055325"/>
          </a:xfrm>
        </p:spPr>
        <p:txBody>
          <a:bodyPr>
            <a:normAutofit/>
          </a:bodyPr>
          <a:lstStyle/>
          <a:p>
            <a:r>
              <a:rPr lang="nl-NL" dirty="0" smtClean="0"/>
              <a:t>Goed contact huid</a:t>
            </a:r>
          </a:p>
          <a:p>
            <a:pPr lvl="1"/>
            <a:r>
              <a:rPr lang="nl-NL" dirty="0" smtClean="0"/>
              <a:t>Geluidsgolven slecht geleid door lucht (terug kaatsen van golven =  heel groot)</a:t>
            </a:r>
          </a:p>
          <a:p>
            <a:r>
              <a:rPr lang="nl-NL" dirty="0" smtClean="0"/>
              <a:t>Dus ………… Scheren en contact gel</a:t>
            </a:r>
          </a:p>
          <a:p>
            <a:r>
              <a:rPr lang="nl-NL" dirty="0" smtClean="0"/>
              <a:t>Nat maken met water………..minder goed resultaat</a:t>
            </a:r>
          </a:p>
          <a:p>
            <a:r>
              <a:rPr lang="nl-NL" dirty="0" err="1" smtClean="0"/>
              <a:t>Evt</a:t>
            </a:r>
            <a:r>
              <a:rPr lang="nl-NL" dirty="0" smtClean="0"/>
              <a:t> ontvetten van de huid nodig</a:t>
            </a:r>
          </a:p>
          <a:p>
            <a:r>
              <a:rPr lang="nl-NL" dirty="0" smtClean="0"/>
              <a:t>Geen stress bij echo (</a:t>
            </a:r>
            <a:r>
              <a:rPr lang="nl-NL" dirty="0" err="1" smtClean="0"/>
              <a:t>ivm</a:t>
            </a:r>
            <a:r>
              <a:rPr lang="nl-NL" dirty="0" smtClean="0"/>
              <a:t> lucht slikken)</a:t>
            </a:r>
          </a:p>
          <a:p>
            <a:r>
              <a:rPr lang="nl-NL" dirty="0" smtClean="0"/>
              <a:t>Volle blaas (voor oriëntatie)</a:t>
            </a:r>
          </a:p>
          <a:p>
            <a:r>
              <a:rPr lang="nl-NL" dirty="0" smtClean="0"/>
              <a:t>Vasten (minder gas ontwikkeling in darmen)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66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92</TotalTime>
  <Words>238</Words>
  <Application>Microsoft Office PowerPoint</Application>
  <PresentationFormat>Breedbeeld</PresentationFormat>
  <Paragraphs>45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Echografie</vt:lpstr>
      <vt:lpstr>Echo werking apparaat</vt:lpstr>
      <vt:lpstr>Wat zichtbaar?</vt:lpstr>
      <vt:lpstr>Verschillende  transducers</vt:lpstr>
      <vt:lpstr>Transducers II</vt:lpstr>
      <vt:lpstr>Frequenties</vt:lpstr>
      <vt:lpstr>Maken van Echo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Echografie</dc:title>
  <dc:creator>Wieke Holtrop</dc:creator>
  <cp:lastModifiedBy>Wieke Holtrop</cp:lastModifiedBy>
  <cp:revision>9</cp:revision>
  <dcterms:created xsi:type="dcterms:W3CDTF">2019-01-28T08:37:52Z</dcterms:created>
  <dcterms:modified xsi:type="dcterms:W3CDTF">2019-01-28T10:26:40Z</dcterms:modified>
</cp:coreProperties>
</file>