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18"/>
  </p:notesMasterIdLst>
  <p:sldIdLst>
    <p:sldId id="256" r:id="rId3"/>
    <p:sldId id="257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72" r:id="rId12"/>
    <p:sldId id="273" r:id="rId13"/>
    <p:sldId id="274" r:id="rId14"/>
    <p:sldId id="275" r:id="rId15"/>
    <p:sldId id="276" r:id="rId16"/>
    <p:sldId id="281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/>
    <p:restoredTop sz="75489" autoAdjust="0"/>
  </p:normalViewPr>
  <p:slideViewPr>
    <p:cSldViewPr snapToGrid="0" snapToObjects="1">
      <p:cViewPr varScale="1">
        <p:scale>
          <a:sx n="55" d="100"/>
          <a:sy n="55" d="100"/>
        </p:scale>
        <p:origin x="147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42865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11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97780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508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440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004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Antwoord b is juist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3040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729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6608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579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Antwood</a:t>
            </a:r>
            <a:r>
              <a:rPr lang="nl-NL" dirty="0" smtClean="0"/>
              <a:t> D is juist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479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23-1-2019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twikkelcentrum.nl/provisioning/VSPlayerF.aspx?Mode=Preview&amp;id=OC-33087-2-1d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flZziuR7A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3600" dirty="0" smtClean="0">
                <a:solidFill>
                  <a:schemeClr val="tx1"/>
                </a:solidFill>
              </a:rPr>
              <a:t>Module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smtClean="0"/>
              <a:t>Hoofdstuk 8.</a:t>
            </a:r>
            <a:endParaRPr lang="nl-NL" dirty="0"/>
          </a:p>
          <a:p>
            <a:r>
              <a:rPr lang="nl-NL" sz="3600" b="1" dirty="0" smtClean="0"/>
              <a:t>Socialiseren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9561"/>
          </a:xfrm>
        </p:spPr>
        <p:txBody>
          <a:bodyPr>
            <a:normAutofit/>
          </a:bodyPr>
          <a:lstStyle/>
          <a:p>
            <a:r>
              <a:rPr lang="nl-NL" sz="4000" dirty="0" smtClean="0"/>
              <a:t>Vraag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64343"/>
            <a:ext cx="10515600" cy="4812620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Wat is het verschil tussen de imprintingsfase en inprentingsfase?</a:t>
            </a:r>
          </a:p>
          <a:p>
            <a:pPr marL="0" indent="0">
              <a:buNone/>
            </a:pPr>
            <a:endParaRPr lang="nl-NL" b="1" dirty="0" smtClean="0"/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Er is geen verschil, dit betekent hetzelfde.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De inprentingsfase vindt alleen plaats bij nestvlieders, de imprintingsfase alleen bij nestblijvers.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De inprentingsfase vindt alleen plaats bij nestblijvers, de imprintingsfase alleen bij nestvlieders.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Bij imprinting leren moeder en jong elkaar herkennen, inprenting is gericht op het sociale gedrag in het latere leven van het dier.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42645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8.4 Socialiseren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Gaat niet vanzelf</a:t>
            </a:r>
          </a:p>
          <a:p>
            <a:r>
              <a:rPr lang="nl-NL" dirty="0" smtClean="0"/>
              <a:t>Juiste situatie opzoeken en dier helpen in het omgaan met allerlei prikkels</a:t>
            </a:r>
          </a:p>
          <a:p>
            <a:r>
              <a:rPr lang="nl-NL" dirty="0" smtClean="0"/>
              <a:t>Opbouw in prikkels</a:t>
            </a:r>
          </a:p>
          <a:p>
            <a:r>
              <a:rPr lang="nl-NL" dirty="0" smtClean="0"/>
              <a:t>Positieve ervaringen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Voorkomen dat angstreactie ontstaat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Stress signalen herkennen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Niet te veel achter elkaar i.v.m. prikkelverwerking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575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8.4 Socialiseren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Ervaringen uit socialisatieproces regelmatig herhalen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Soortgelijke prikkels aanbieden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Later dan ook positief of neutraal</a:t>
            </a:r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smtClean="0"/>
              <a:t>Negatieve ervaringen tijdens de socialisatiefase kan angstgedrag veroorzaken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Bij negatieve ervaring z.s.m. een vergelijke situatie opzoeken die dan wel positief verloopt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Negatieve ervaring na socialisatiefase kan ook angstgedrag veroorzaken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21845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8.4 Socialiseren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Prikkels die in de primaire socialisatiefase gemist worden, kunnen later niet meer ingehaald worden.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Probleem: </a:t>
            </a:r>
            <a:r>
              <a:rPr lang="nl-NL" dirty="0" smtClean="0">
                <a:hlinkClick r:id="rId3"/>
              </a:rPr>
              <a:t>kennelsyndroom</a:t>
            </a:r>
            <a:endParaRPr lang="nl-NL" dirty="0" smtClean="0"/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smtClean="0"/>
              <a:t>Dieren die in hun socialisatieperiode weinig prikkels kregen, maken minder verbindingen in hun hersenen aan dan dieren die veel positieve ervaringen hebben opgedaan.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Sneller bang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Minder flexibel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Probleemgedrag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8266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132"/>
          </a:xfrm>
        </p:spPr>
        <p:txBody>
          <a:bodyPr>
            <a:normAutofit/>
          </a:bodyPr>
          <a:lstStyle/>
          <a:p>
            <a:r>
              <a:rPr lang="nl-NL" sz="4000" dirty="0" smtClean="0"/>
              <a:t>8.5 Tam maken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/>
          <a:lstStyle/>
          <a:p>
            <a:r>
              <a:rPr lang="nl-NL" dirty="0" smtClean="0"/>
              <a:t>Veel dieren zijn van nature bang van mensen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Tijdens socialisatiefase kennismaken met mensen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Dieren die niet zijn gesocialiseerd met mensen worden nooit tam</a:t>
            </a:r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smtClean="0"/>
              <a:t>Dieren moeten ook </a:t>
            </a:r>
            <a:r>
              <a:rPr lang="nl-NL" dirty="0" smtClean="0">
                <a:hlinkClick r:id="rId3"/>
              </a:rPr>
              <a:t>wennen</a:t>
            </a:r>
            <a:r>
              <a:rPr lang="nl-NL" dirty="0" smtClean="0"/>
              <a:t> aan mensen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Stap voor stap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Maak jezelf extra leuk (met voer)</a:t>
            </a:r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smtClean="0"/>
              <a:t>Let op: wilde dieren blijven altijd wild en dus potentieel gevaarlijk. 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388864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589"/>
          </a:xfrm>
        </p:spPr>
        <p:txBody>
          <a:bodyPr>
            <a:normAutofit/>
          </a:bodyPr>
          <a:lstStyle/>
          <a:p>
            <a:r>
              <a:rPr lang="nl-NL" sz="4000" dirty="0" smtClean="0"/>
              <a:t>Opdracht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 levensfasen van de hond zijn genoemd. Zoek nu de levensfasen op van de volgende diersoorten:</a:t>
            </a:r>
          </a:p>
          <a:p>
            <a:r>
              <a:rPr lang="nl-NL" dirty="0" smtClean="0"/>
              <a:t>Rat</a:t>
            </a:r>
          </a:p>
          <a:p>
            <a:r>
              <a:rPr lang="nl-NL" dirty="0" smtClean="0"/>
              <a:t>Kat</a:t>
            </a:r>
          </a:p>
          <a:p>
            <a:r>
              <a:rPr lang="nl-NL" dirty="0" smtClean="0"/>
              <a:t>Paard</a:t>
            </a:r>
          </a:p>
          <a:p>
            <a:r>
              <a:rPr lang="nl-NL" dirty="0" smtClean="0"/>
              <a:t>Konijn</a:t>
            </a:r>
          </a:p>
          <a:p>
            <a:pPr marL="0" indent="0">
              <a:buNone/>
            </a:pPr>
            <a:endParaRPr lang="nl-NL" smtClean="0"/>
          </a:p>
          <a:p>
            <a:pPr marL="0" indent="0">
              <a:buNone/>
            </a:pPr>
            <a:r>
              <a:rPr lang="nl-NL" smtClean="0"/>
              <a:t>Noteer </a:t>
            </a:r>
            <a:r>
              <a:rPr lang="nl-NL" dirty="0" smtClean="0"/>
              <a:t>erbij wanneer deze fase bij dit dier voorkomen en wat de kenmerken ervan zijn.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7977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Socialiseren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Gewenning en socialiseren</a:t>
            </a:r>
          </a:p>
          <a:p>
            <a:r>
              <a:rPr lang="nl-NL" dirty="0" smtClean="0"/>
              <a:t>Levensfasen</a:t>
            </a:r>
          </a:p>
          <a:p>
            <a:r>
              <a:rPr lang="nl-NL" dirty="0" smtClean="0"/>
              <a:t>Socialiseren</a:t>
            </a:r>
          </a:p>
          <a:p>
            <a:r>
              <a:rPr lang="nl-NL" dirty="0" smtClean="0"/>
              <a:t>Tam maken</a:t>
            </a:r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nl-NL" dirty="0" smtClean="0"/>
              <a:t>Socialiseren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8.1 Oriëntatie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Dieren moeten leren met indrukken om te gaan.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De indrukken die een dier te verwerken krijgt verschilt per diersoort, maar ook afhankelijk van ons gebruiksdoel.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Een geit op een kinderboerderij doet hele andere indrukken op dan een geit op een geitenmelkerij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8.2 Gewenning en socialiseren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Dieren weten niet zomaar welk gedrag je van hen verwacht. Ze moeten dit leren door ervaringen.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Het gedrag dat een goede ervaring oplevert, zal toenemen.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Gedrag dat geen gevolgen heeft en gedrag dat een negatieve ervaring oplevert, zal afnemen of zelfs stoppen. </a:t>
            </a:r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smtClean="0"/>
              <a:t>Belangrijk om dieren op jonge leeftijd te laten wennen aan prikkels waarmee ze later in aanraking komen.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Afhankelijk van gebruiksdoel en toekomstige leefomstandigheden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Heeft het dier de rest van zijn leven iets aan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378895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8.2 Gewenning en socialiseren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Dieren wennen aan prikkels uit de omgeving en leren dat ze er niet bang voor hoeven te zijn of er niet op hoeven te reageren. </a:t>
            </a:r>
            <a:endParaRPr lang="nl-NL" dirty="0"/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Habituatie of gewenning</a:t>
            </a:r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smtClean="0"/>
              <a:t>Deze gewenning is niet hetzelfde als socialiseren.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Socialiseren heeft een sociale context, dus met mensen, soortgenoten en andere diersoorten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Is alleen mogelijk op jonge leeftijd, in de soortgerichte socialisatiefase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66349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Vraag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Wat is het verschil tussen socialisatie en </a:t>
            </a:r>
            <a:r>
              <a:rPr lang="nl-NL" b="1" dirty="0" err="1" smtClean="0"/>
              <a:t>habituatie</a:t>
            </a:r>
            <a:r>
              <a:rPr lang="nl-NL" b="1" dirty="0" smtClean="0"/>
              <a:t>?</a:t>
            </a:r>
          </a:p>
          <a:p>
            <a:pPr marL="0" indent="0">
              <a:buNone/>
            </a:pPr>
            <a:endParaRPr lang="nl-NL" b="1" dirty="0" smtClean="0"/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Er is geen verschil, dit betekent hetzelfde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Bij habituatie wennen dieren aan prikkels, bij socialisatie aan levende wezens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Bij socialisatie wennen dieren aan prikkels, bij habituatie aan levende wezens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Habituatie kan alleen tijdens de socialisatiefase, socialisatie kan het hele leven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37183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nl-NL" sz="4000" dirty="0" smtClean="0"/>
              <a:t>8.3 Levensfasen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leven van dieren is in verschillende fasen in te delen.</a:t>
            </a:r>
          </a:p>
          <a:p>
            <a:r>
              <a:rPr lang="nl-NL" dirty="0" smtClean="0"/>
              <a:t>Elke fase heeft een aantal belangrijke kenmerken.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Duur verschilt per diersoort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Nestvlieders kunnen gelijk na de geboorte met de moeder mee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Nestblijvers blijven langere tijd in het nest om zich verder te ontwikkelen.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Beiden doorlopen dezelfde leerprocessen, maar uitgerekt in de tijd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37262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8.3 Levensfasen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Levensfasen van de hond:</a:t>
            </a:r>
          </a:p>
          <a:p>
            <a:r>
              <a:rPr lang="nl-NL" dirty="0" smtClean="0"/>
              <a:t>Neonatale fase/vegetatieve fase: eerste twee weken</a:t>
            </a:r>
          </a:p>
          <a:p>
            <a:r>
              <a:rPr lang="nl-NL" dirty="0" smtClean="0"/>
              <a:t>Overgangsfase: derde week</a:t>
            </a:r>
          </a:p>
          <a:p>
            <a:r>
              <a:rPr lang="nl-NL" dirty="0" smtClean="0"/>
              <a:t>Primaire socialisatiefase: vier tot twaalf weken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Inprentingsfase (soortgericht)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Echte socialisatiefase (omgevingsgericht)</a:t>
            </a:r>
          </a:p>
          <a:p>
            <a:r>
              <a:rPr lang="nl-NL" dirty="0" smtClean="0"/>
              <a:t>Secundaire socialisatiefase: juveniele fase/angstfase: twaalf weken tot zes maanden</a:t>
            </a:r>
          </a:p>
          <a:p>
            <a:r>
              <a:rPr lang="nl-NL" dirty="0" smtClean="0"/>
              <a:t>Puberteit: zes maanden tot één/anderhalf jaar</a:t>
            </a:r>
          </a:p>
          <a:p>
            <a:r>
              <a:rPr lang="nl-NL" dirty="0" smtClean="0"/>
              <a:t>Volwassen fase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28867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8.3 Levensfasen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Belangrijk om te onthouden:</a:t>
            </a:r>
          </a:p>
          <a:p>
            <a:r>
              <a:rPr lang="nl-NL" dirty="0" smtClean="0"/>
              <a:t>Bij volwassen dieren is het echte socialiseren niet meer mogelijk</a:t>
            </a:r>
          </a:p>
          <a:p>
            <a:r>
              <a:rPr lang="nl-NL" dirty="0" smtClean="0"/>
              <a:t>Wel kunnen dieren wennen aan bepaalde prikkels</a:t>
            </a:r>
          </a:p>
          <a:p>
            <a:r>
              <a:rPr lang="nl-NL" dirty="0" smtClean="0"/>
              <a:t>Dit </a:t>
            </a:r>
            <a:r>
              <a:rPr lang="nl-NL" dirty="0" err="1" smtClean="0"/>
              <a:t>desensiteren</a:t>
            </a:r>
            <a:r>
              <a:rPr lang="nl-NL" dirty="0" smtClean="0"/>
              <a:t> kost veel tijd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Meer tijd dan gewenning bij jonge dieren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Meer positieve ervaringen nodig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Bij één negatieve ervaring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5397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5</TotalTime>
  <Words>773</Words>
  <Application>Microsoft Office PowerPoint</Application>
  <PresentationFormat>Breedbeeld</PresentationFormat>
  <Paragraphs>154</Paragraphs>
  <Slides>15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23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Module Ethologie</vt:lpstr>
      <vt:lpstr>Socialiseren</vt:lpstr>
      <vt:lpstr>8.1 Oriëntatie</vt:lpstr>
      <vt:lpstr>8.2 Gewenning en socialiseren</vt:lpstr>
      <vt:lpstr>8.2 Gewenning en socialiseren</vt:lpstr>
      <vt:lpstr>Vraag</vt:lpstr>
      <vt:lpstr>8.3 Levensfasen</vt:lpstr>
      <vt:lpstr>8.3 Levensfasen</vt:lpstr>
      <vt:lpstr>8.3 Levensfasen</vt:lpstr>
      <vt:lpstr>Vraag</vt:lpstr>
      <vt:lpstr>8.4 Socialiseren</vt:lpstr>
      <vt:lpstr>8.4 Socialiseren</vt:lpstr>
      <vt:lpstr>8.4 Socialiseren</vt:lpstr>
      <vt:lpstr>8.5 Tam maken</vt:lpstr>
      <vt:lpstr>Opdracht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Nikki Pots</cp:lastModifiedBy>
  <cp:revision>32</cp:revision>
  <dcterms:created xsi:type="dcterms:W3CDTF">2018-01-29T13:04:35Z</dcterms:created>
  <dcterms:modified xsi:type="dcterms:W3CDTF">2019-01-23T14:05:02Z</dcterms:modified>
</cp:coreProperties>
</file>