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705" autoAdjust="0"/>
  </p:normalViewPr>
  <p:slideViewPr>
    <p:cSldViewPr>
      <p:cViewPr varScale="1">
        <p:scale>
          <a:sx n="85" d="100"/>
          <a:sy n="85" d="100"/>
        </p:scale>
        <p:origin x="9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79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05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0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98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62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45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78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4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37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79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48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9AF9-B30F-4574-8189-9320FD89DA28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8A5F-6AF3-435F-8D77-48C605DA77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95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Wat is hechting</a:t>
            </a:r>
          </a:p>
          <a:p>
            <a:r>
              <a:rPr lang="nl-NL" dirty="0"/>
              <a:t>Hoe ontwikkelt het zich</a:t>
            </a:r>
          </a:p>
          <a:p>
            <a:r>
              <a:rPr lang="nl-NL" dirty="0"/>
              <a:t>Gedragsrichtingen</a:t>
            </a:r>
          </a:p>
          <a:p>
            <a:r>
              <a:rPr lang="nl-NL" dirty="0"/>
              <a:t>Veilige hechting</a:t>
            </a:r>
          </a:p>
          <a:p>
            <a:r>
              <a:rPr lang="nl-NL" dirty="0"/>
              <a:t>Onveilige hechting: oorzaken</a:t>
            </a:r>
          </a:p>
          <a:p>
            <a:r>
              <a:rPr lang="nl-NL" dirty="0"/>
              <a:t>Stijlen van gehechtheid</a:t>
            </a:r>
          </a:p>
          <a:p>
            <a:r>
              <a:rPr lang="nl-NL" dirty="0"/>
              <a:t>Bouwstenen  hechtingsontwikkeling kind</a:t>
            </a:r>
          </a:p>
          <a:p>
            <a:r>
              <a:rPr lang="nl-NL" dirty="0"/>
              <a:t>Bouwstenen ouders/verzorgers</a:t>
            </a:r>
          </a:p>
          <a:p>
            <a:r>
              <a:rPr lang="nl-NL" dirty="0"/>
              <a:t>Bevorderen vertrouwen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077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Biologische nabijheidsbehoefte tussen moeder en kind</a:t>
            </a:r>
          </a:p>
          <a:p>
            <a:r>
              <a:rPr lang="nl-NL" dirty="0"/>
              <a:t>Wederkerige diepe emotionele relatie tussen kinderen en één of meer volwassenen</a:t>
            </a:r>
          </a:p>
          <a:p>
            <a:pPr lvl="1"/>
            <a:r>
              <a:rPr lang="nl-NL" dirty="0"/>
              <a:t>Kind zoekt bescherming, steun, nabijheid als het zich niet prettig voelt</a:t>
            </a:r>
          </a:p>
          <a:p>
            <a:pPr lvl="1"/>
            <a:r>
              <a:rPr lang="nl-NL" dirty="0"/>
              <a:t>Geen angst</a:t>
            </a:r>
          </a:p>
          <a:p>
            <a:pPr lvl="1"/>
            <a:r>
              <a:rPr lang="nl-NL" dirty="0"/>
              <a:t>Ontvankelijk voor liefkozingen</a:t>
            </a:r>
          </a:p>
          <a:p>
            <a:pPr lvl="1"/>
            <a:r>
              <a:rPr lang="nl-NL" dirty="0"/>
              <a:t>Angst bij scheiding</a:t>
            </a:r>
          </a:p>
        </p:txBody>
      </p:sp>
    </p:spTree>
    <p:extLst>
      <p:ext uri="{BB962C8B-B14F-4D97-AF65-F5344CB8AC3E}">
        <p14:creationId xmlns:p14="http://schemas.microsoft.com/office/powerpoint/2010/main" val="412141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Gedragsrichtingen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	Tegengesteld en aanvullend: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/>
              <a:t>Nabijheid zoeken</a:t>
            </a:r>
          </a:p>
          <a:p>
            <a:pPr>
              <a:buFont typeface="Arial" charset="0"/>
              <a:buChar char="•"/>
            </a:pPr>
            <a:r>
              <a:rPr lang="nl-NL" dirty="0"/>
              <a:t>Verwijderen om de omgeving te exploreren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Hechting is een basisvoorwaarde voor een goede ontwikkeling</a:t>
            </a:r>
          </a:p>
          <a:p>
            <a:pPr>
              <a:buFont typeface="Arial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08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Veilige hechting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0-5 maand: autistische symbiotische fase</a:t>
            </a:r>
          </a:p>
          <a:p>
            <a:r>
              <a:rPr lang="nl-NL" dirty="0"/>
              <a:t>5-10 maand: differentiatiefase</a:t>
            </a:r>
          </a:p>
          <a:p>
            <a:r>
              <a:rPr lang="nl-NL" dirty="0"/>
              <a:t>10-18 maand: oefenfase</a:t>
            </a:r>
          </a:p>
          <a:p>
            <a:r>
              <a:rPr lang="nl-NL" dirty="0"/>
              <a:t>18- 22 maand: toenaderingsfase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Door moeder los te laten</a:t>
            </a:r>
            <a:r>
              <a:rPr lang="nl-NL" dirty="0">
                <a:sym typeface="Wingdings" pitchFamily="2" charset="2"/>
              </a:rPr>
              <a:t> individu</a:t>
            </a:r>
            <a:r>
              <a:rPr lang="nl-NL" dirty="0"/>
              <a:t> zelfbewustzijn-&gt; ik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Relaties</a:t>
            </a:r>
            <a:r>
              <a:rPr lang="nl-NL" dirty="0"/>
              <a:t> en voedsel, structuur, verzorging zijn belangrijk voor de ontwikkeling van een kind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045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Gedrag  kind veilige hechting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Reageert op verlies, verstoring</a:t>
            </a:r>
          </a:p>
          <a:p>
            <a:r>
              <a:rPr lang="nl-NL" dirty="0"/>
              <a:t>Gaat gemakkelijk om met vreemden</a:t>
            </a:r>
          </a:p>
          <a:p>
            <a:r>
              <a:rPr lang="nl-NL" dirty="0"/>
              <a:t>Kan tijdelijk van ouder gescheiden zijn, weet dat hij/zij terugkomt</a:t>
            </a:r>
          </a:p>
          <a:p>
            <a:r>
              <a:rPr lang="nl-NL" dirty="0"/>
              <a:t>Houdt van lichamelijk contact</a:t>
            </a:r>
          </a:p>
          <a:p>
            <a:r>
              <a:rPr lang="nl-NL" dirty="0"/>
              <a:t>Durft omgeving te verkennen</a:t>
            </a:r>
          </a:p>
          <a:p>
            <a:r>
              <a:rPr lang="nl-NL" dirty="0"/>
              <a:t>Heeft vertrouwen in zichzelf en de ander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803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Onveilige hechting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nl-NL" dirty="0"/>
              <a:t>Zoekt de moeder niet op bij stress</a:t>
            </a:r>
          </a:p>
          <a:p>
            <a:pPr marL="0" indent="0">
              <a:buNone/>
            </a:pPr>
            <a:r>
              <a:rPr lang="nl-NL" dirty="0"/>
              <a:t>*  Huilt veel, is angstig</a:t>
            </a:r>
          </a:p>
          <a:p>
            <a:pPr>
              <a:buFont typeface="Arial" charset="0"/>
              <a:buChar char="•"/>
            </a:pPr>
            <a:r>
              <a:rPr lang="nl-NL" dirty="0"/>
              <a:t>Weinig vertrouwen in de opvoeder</a:t>
            </a:r>
          </a:p>
          <a:p>
            <a:pPr>
              <a:buFont typeface="Arial" charset="0"/>
              <a:buChar char="•"/>
            </a:pPr>
            <a:r>
              <a:rPr lang="nl-NL" dirty="0"/>
              <a:t>Geblokkeerd in nieuwe situaties</a:t>
            </a:r>
          </a:p>
          <a:p>
            <a:pPr>
              <a:buFont typeface="Arial" charset="0"/>
              <a:buChar char="•"/>
            </a:pPr>
            <a:r>
              <a:rPr lang="nl-NL" dirty="0"/>
              <a:t>Onderdrukt angstgevoelens</a:t>
            </a:r>
          </a:p>
          <a:p>
            <a:pPr>
              <a:buFont typeface="Arial" charset="0"/>
              <a:buChar char="•"/>
            </a:pPr>
            <a:r>
              <a:rPr lang="nl-NL" dirty="0"/>
              <a:t>Klampend gedrag richting de moeder</a:t>
            </a:r>
          </a:p>
          <a:p>
            <a:pPr>
              <a:buFont typeface="Arial" charset="0"/>
              <a:buChar char="•"/>
            </a:pPr>
            <a:r>
              <a:rPr lang="nl-NL" dirty="0"/>
              <a:t>Exploreert niet of juist heel veel</a:t>
            </a:r>
          </a:p>
          <a:p>
            <a:pPr>
              <a:buFont typeface="Arial" charset="0"/>
              <a:buChar char="•"/>
            </a:pPr>
            <a:r>
              <a:rPr lang="nl-NL" dirty="0"/>
              <a:t>Maakt geen contact</a:t>
            </a:r>
          </a:p>
          <a:p>
            <a:pPr>
              <a:buFont typeface="Arial" charset="0"/>
              <a:buChar char="•"/>
            </a:pPr>
            <a:r>
              <a:rPr lang="nl-NL" dirty="0"/>
              <a:t>Accepteert lichamelijk contact niet altijd</a:t>
            </a:r>
          </a:p>
          <a:p>
            <a:pPr>
              <a:buFont typeface="Arial" charset="0"/>
              <a:buChar char="•"/>
            </a:pPr>
            <a:r>
              <a:rPr lang="nl-NL" dirty="0"/>
              <a:t>Allemansvriend</a:t>
            </a:r>
          </a:p>
          <a:p>
            <a:pPr>
              <a:buFont typeface="Arial" charset="0"/>
              <a:buChar char="•"/>
            </a:pPr>
            <a:r>
              <a:rPr lang="nl-NL" dirty="0"/>
              <a:t>Onverschillig, vlak, ongedurig</a:t>
            </a:r>
          </a:p>
        </p:txBody>
      </p:sp>
    </p:spTree>
    <p:extLst>
      <p:ext uri="{BB962C8B-B14F-4D97-AF65-F5344CB8AC3E}">
        <p14:creationId xmlns:p14="http://schemas.microsoft.com/office/powerpoint/2010/main" val="15359721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209</Words>
  <Application>Microsoft Office PowerPoint</Application>
  <PresentationFormat>Diavoorstelling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HECHTING</vt:lpstr>
      <vt:lpstr>Wat is hechting</vt:lpstr>
      <vt:lpstr>Gedragsrichtingen</vt:lpstr>
      <vt:lpstr>Veilige hechting</vt:lpstr>
      <vt:lpstr>Gedrag  kind veilige hechting </vt:lpstr>
      <vt:lpstr>Onveilige hechting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HECHTING</dc:title>
  <dc:creator>nynke hoekstra</dc:creator>
  <cp:lastModifiedBy>Elly Peters</cp:lastModifiedBy>
  <cp:revision>5</cp:revision>
  <dcterms:created xsi:type="dcterms:W3CDTF">2011-11-08T15:52:54Z</dcterms:created>
  <dcterms:modified xsi:type="dcterms:W3CDTF">2018-09-25T09:42:35Z</dcterms:modified>
</cp:coreProperties>
</file>