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500" r:id="rId2"/>
    <p:sldId id="501" r:id="rId3"/>
    <p:sldId id="502" r:id="rId4"/>
    <p:sldId id="503" r:id="rId5"/>
  </p:sldIdLst>
  <p:sldSz cx="12192000" cy="6858000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934" autoAdjust="0"/>
  </p:normalViewPr>
  <p:slideViewPr>
    <p:cSldViewPr>
      <p:cViewPr varScale="1">
        <p:scale>
          <a:sx n="60" d="100"/>
          <a:sy n="60" d="100"/>
        </p:scale>
        <p:origin x="4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414" y="53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998737A-7995-4B74-B63A-80E0593C4CFC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6E894CF-CF29-460C-8820-A692FD564E2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56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880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Zie</a:t>
            </a:r>
            <a:r>
              <a:rPr lang="nl-NL" baseline="0" dirty="0" smtClean="0"/>
              <a:t> ook dit stuk van Tristan Harris: https://medium.com/thrive-global/how-technology-hijacks-peoples-minds-from-a-magician-and-google-s-design-ethicist-56d62ef5edf3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35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6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2" y="273050"/>
            <a:ext cx="43395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57865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1112" y="1435101"/>
            <a:ext cx="43395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2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61" y="4755284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1361" y="595168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1361" y="5382747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5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00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6289" y="263822"/>
            <a:ext cx="2067024" cy="5851525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111" y="23999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10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1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0369152" cy="92211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8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2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1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164" y="2614469"/>
            <a:ext cx="10363200" cy="1500187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1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111" y="1600201"/>
            <a:ext cx="50468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9936" y="1600200"/>
            <a:ext cx="508856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00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535113"/>
            <a:ext cx="50468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111" y="2174875"/>
            <a:ext cx="50468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807" y="1535113"/>
            <a:ext cx="51636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4806" y="2160732"/>
            <a:ext cx="51085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23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80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99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111" y="274638"/>
            <a:ext cx="10327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600201"/>
            <a:ext cx="1032739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1111" y="6347691"/>
            <a:ext cx="1453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14-1-2019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362" y="6353465"/>
            <a:ext cx="67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2465" y="6347690"/>
            <a:ext cx="1390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10833880" y="-8548"/>
            <a:ext cx="1370055" cy="6858594"/>
            <a:chOff x="10929020" y="0"/>
            <a:chExt cx="1362852" cy="6858594"/>
          </a:xfrm>
        </p:grpSpPr>
        <p:grpSp>
          <p:nvGrpSpPr>
            <p:cNvPr id="14" name="Groep 13"/>
            <p:cNvGrpSpPr/>
            <p:nvPr userDrawn="1"/>
          </p:nvGrpSpPr>
          <p:grpSpPr>
            <a:xfrm>
              <a:off x="10929020" y="0"/>
              <a:ext cx="1362852" cy="6858594"/>
              <a:chOff x="8122281" y="-594"/>
              <a:chExt cx="1022139" cy="6858594"/>
            </a:xfrm>
          </p:grpSpPr>
          <p:pic>
            <p:nvPicPr>
              <p:cNvPr id="11" name="Afbeelding 10"/>
              <p:cNvPicPr>
                <a:picLocks noChangeAspect="1"/>
              </p:cNvPicPr>
              <p:nvPr userDrawn="1"/>
            </p:nvPicPr>
            <p:blipFill>
              <a:blip r:embed="rId15"/>
              <a:stretch>
                <a:fillRect/>
              </a:stretch>
            </p:blipFill>
            <p:spPr>
              <a:xfrm>
                <a:off x="8155168" y="-594"/>
                <a:ext cx="981541" cy="6858594"/>
              </a:xfrm>
              <a:prstGeom prst="rect">
                <a:avLst/>
              </a:prstGeom>
            </p:spPr>
          </p:pic>
          <p:sp>
            <p:nvSpPr>
              <p:cNvPr id="12" name="Tekstvak 11"/>
              <p:cNvSpPr txBox="1"/>
              <p:nvPr userDrawn="1"/>
            </p:nvSpPr>
            <p:spPr>
              <a:xfrm>
                <a:off x="8415106" y="255960"/>
                <a:ext cx="461665" cy="3606628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nl-NL" sz="2800" dirty="0" smtClean="0">
                    <a:solidFill>
                      <a:srgbClr val="FF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TEC</a:t>
                </a:r>
                <a:r>
                  <a:rPr lang="nl-NL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HNOFILOSOFIE.COM</a:t>
                </a:r>
                <a:endParaRPr lang="nl-NL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Tekstvak 12"/>
              <p:cNvSpPr txBox="1"/>
              <p:nvPr userDrawn="1"/>
            </p:nvSpPr>
            <p:spPr>
              <a:xfrm>
                <a:off x="8122281" y="5300614"/>
                <a:ext cx="1022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0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AANDACHT</a:t>
                </a:r>
              </a:p>
              <a:p>
                <a:pPr algn="ctr"/>
                <a:r>
                  <a:rPr lang="nl-NL" sz="12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Rens van der Vorst</a:t>
                </a:r>
                <a:endParaRPr lang="nl-NL" sz="1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15" name="Picture 68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1717" y="6320338"/>
              <a:ext cx="957461" cy="33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946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ns@technofilosofie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AANDACHT</a:t>
            </a:r>
            <a:endParaRPr lang="nl-NL" dirty="0"/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Oefeningen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6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3622044"/>
              </p:ext>
            </p:extLst>
          </p:nvPr>
        </p:nvGraphicFramePr>
        <p:xfrm>
          <a:off x="2046187" y="1429647"/>
          <a:ext cx="7290172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086">
                  <a:extLst>
                    <a:ext uri="{9D8B030D-6E8A-4147-A177-3AD203B41FA5}">
                      <a16:colId xmlns:a16="http://schemas.microsoft.com/office/drawing/2014/main" val="18154914"/>
                    </a:ext>
                  </a:extLst>
                </a:gridCol>
                <a:gridCol w="3645086">
                  <a:extLst>
                    <a:ext uri="{9D8B030D-6E8A-4147-A177-3AD203B41FA5}">
                      <a16:colId xmlns:a16="http://schemas.microsoft.com/office/drawing/2014/main" val="6230249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WAT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SLIDE –</a:t>
                      </a:r>
                      <a:r>
                        <a:rPr lang="nl-NL" sz="1400" baseline="0" dirty="0" smtClean="0"/>
                        <a:t> DECK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047361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ONDERWERP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TECHNOFILOSOFIE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smtClean="0"/>
                        <a:t>AANDACHT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98746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CATEGORIE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64013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STIJL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r>
                        <a:rPr lang="nl-NL" sz="1400" baseline="0" dirty="0" smtClean="0"/>
                        <a:t> - SLIDES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313077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DATUM AANGEPAST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07-12-18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258286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MEER INFORMATIE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hlinkClick r:id="rId2"/>
                        </a:rPr>
                        <a:t>Rens@technofilosofie.com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2408800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TOEPASSEN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DIT SLIDE DECK BEVAT EEN AANTAL SIMPELE OEFENINGEN</a:t>
                      </a:r>
                      <a:r>
                        <a:rPr lang="nl-NL" sz="1400" baseline="0" dirty="0" smtClean="0"/>
                        <a:t> OM SAMEN MET STUDENTEN EN ANDEREN HET THEMA AANDACHT UIT TE DIEPEN.</a:t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/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>VERBETER EEN APP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530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LICENTIES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AFBEELDINGEN ZIJN GECHECKT,</a:t>
                      </a:r>
                      <a:r>
                        <a:rPr lang="nl-NL" sz="1400" baseline="0" dirty="0" smtClean="0"/>
                        <a:t> MAAR BIJ TWIJFEL GRAAG CONTACT OPNEMEN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895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2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4727848" y="332656"/>
            <a:ext cx="54726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OPDRACHT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VERBETER EEN APP.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KIES EEN VEELGEBRUIKTE APP;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STEL VAST WAT JE GOED VINDT AAN DE APP EN WAT NIET;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DOE DAT DOOR NA TE DENKEN OVER JOUW WAARDEN. WAT VIND JE BELANGRIJK EN WAT NIET;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PROBEER DIE WAARDEN ONDER TE BRENGEN IN DE NIEUWE APP;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MAAK EEN MOCK – UP OF EEN VERHAAL WAARIN JE DE VERBETERDE APP LAAT ZIEN;</a:t>
            </a:r>
            <a:endParaRPr lang="nl-NL" dirty="0" smtClean="0"/>
          </a:p>
          <a:p>
            <a:pPr marL="285750" indent="-285750">
              <a:buFontTx/>
              <a:buChar char="-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4800" y="7796"/>
            <a:ext cx="6736071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22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4805624" y="117693"/>
            <a:ext cx="547260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VERBETERDE APP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DENK AAN EEN APP DIE MET ZIJN SENSOREN WEET WANNEER JE AAN TAFEL GAAT EN OP STIL GAAT</a:t>
            </a:r>
          </a:p>
          <a:p>
            <a:endParaRPr lang="nl-NL" dirty="0"/>
          </a:p>
          <a:p>
            <a:r>
              <a:rPr lang="nl-NL" dirty="0" smtClean="0"/>
              <a:t>OF EEN APP DIE BELANGRIJKE BERICHTEN EN ONBELANGRIJKE BERICHTEN ONDERSCHEIDT</a:t>
            </a:r>
          </a:p>
          <a:p>
            <a:endParaRPr lang="nl-NL" dirty="0"/>
          </a:p>
          <a:p>
            <a:r>
              <a:rPr lang="nl-NL" dirty="0" smtClean="0"/>
              <a:t>OF EEN APP DIE IN HET VERKEER OP STIL GAAT</a:t>
            </a:r>
          </a:p>
          <a:p>
            <a:endParaRPr lang="nl-NL" dirty="0"/>
          </a:p>
          <a:p>
            <a:r>
              <a:rPr lang="nl-NL" dirty="0" smtClean="0"/>
              <a:t>OF EEN APP DIE NIET GELOOFT IN REALTIME MAAR IN RIGHT TIME EN DUS JOU DE BERICHTEN LAAT ZIEN ALS JIJ ER TIJD VOOR HEBT</a:t>
            </a:r>
          </a:p>
          <a:p>
            <a:endParaRPr lang="nl-NL" dirty="0"/>
          </a:p>
          <a:p>
            <a:r>
              <a:rPr lang="nl-NL" dirty="0" smtClean="0"/>
              <a:t>OF EEN APP ZONDER RECLAME MAAR MET EEN BETAALMODEL</a:t>
            </a:r>
          </a:p>
          <a:p>
            <a:endParaRPr lang="nl-NL" dirty="0"/>
          </a:p>
          <a:p>
            <a:r>
              <a:rPr lang="nl-NL" dirty="0" smtClean="0"/>
              <a:t>OF EEN APP DIE JOUW PRIVACY BORGT</a:t>
            </a:r>
          </a:p>
          <a:p>
            <a:endParaRPr lang="nl-NL" dirty="0"/>
          </a:p>
          <a:p>
            <a:r>
              <a:rPr lang="nl-NL" dirty="0" smtClean="0"/>
              <a:t>OF EEN MAILBOX WAARBIJ DE BELANGRIJKSTE BERICHTEN BOVEN AAN STAAN EN NIET DE LAATSTE</a:t>
            </a:r>
          </a:p>
          <a:p>
            <a:endParaRPr lang="nl-NL" dirty="0"/>
          </a:p>
          <a:p>
            <a:r>
              <a:rPr lang="nl-NL" dirty="0" smtClean="0"/>
              <a:t>OF EEN MAILAPPLICATIE WAARBIJ JE NAAR 5 KEER HEEN EN WEER MAILEN ALLEEN NOG KUNT BELLEN…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4800" y="7796"/>
            <a:ext cx="6736071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4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71</Words>
  <Application>Microsoft Office PowerPoint</Application>
  <PresentationFormat>Breedbeeld</PresentationFormat>
  <Paragraphs>44</Paragraphs>
  <Slides>4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1_Office Theme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Vorst,Rens M.C.M. van der</dc:creator>
  <cp:lastModifiedBy>Vorst,Rens M.C.M. van der</cp:lastModifiedBy>
  <cp:revision>176</cp:revision>
  <dcterms:created xsi:type="dcterms:W3CDTF">2018-03-24T15:48:51Z</dcterms:created>
  <dcterms:modified xsi:type="dcterms:W3CDTF">2019-01-16T12:32:41Z</dcterms:modified>
</cp:coreProperties>
</file>