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6"/>
    <p:restoredTop sz="94708"/>
  </p:normalViewPr>
  <p:slideViewPr>
    <p:cSldViewPr snapToGrid="0" snapToObjects="1">
      <p:cViewPr>
        <p:scale>
          <a:sx n="98" d="100"/>
          <a:sy n="98" d="100"/>
        </p:scale>
        <p:origin x="-1152" y="-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58DCE-19B7-9F4E-8470-927E9FF99D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84C5231-F9C1-C140-A5CE-D16EF4BBEC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31D22D-7197-C949-A557-0B7A11EC8C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AC22D-FA2A-4244-AA0A-547548052D7F}" type="datetimeFigureOut">
              <a:rPr lang="nl-NL" smtClean="0"/>
              <a:t>15-01-19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EFEC4B-7819-2E44-99C2-AC90EB3DB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9DAA5D-18C6-3041-8363-025FA15492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71CD-1AE5-0B4D-9EA8-D80C87A3E337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5126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EFA547-EE79-D44D-B6BF-4ED8D25372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F0E2F5-DD35-3A40-85D4-DAC35FFEF7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6973D7-5C39-184E-A6C7-CECCD8732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AC22D-FA2A-4244-AA0A-547548052D7F}" type="datetimeFigureOut">
              <a:rPr lang="nl-NL" smtClean="0"/>
              <a:t>15-01-19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769499-59C0-0346-B187-F350C26392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E34D1D-E2F2-4E42-8920-0867E91B3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71CD-1AE5-0B4D-9EA8-D80C87A3E337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92827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5B2625A-84EE-764E-9DC1-32516AAC5A3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F0CA55-71E9-3742-BF5D-A01BC49643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C2EB33-1692-6F4A-AEBD-A77F3FC22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AC22D-FA2A-4244-AA0A-547548052D7F}" type="datetimeFigureOut">
              <a:rPr lang="nl-NL" smtClean="0"/>
              <a:t>15-01-19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A31A00-7CF1-E04D-9B6B-BDA168A6E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EB9F43-66D3-BD4C-8861-906B69A20F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71CD-1AE5-0B4D-9EA8-D80C87A3E337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28882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AC3431-D0BE-DD44-AB26-19AC30A410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4C17D9-B4FF-DC45-831A-AF4EB7A3D4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CA1ACF-AFAE-B14C-A7EF-E25E32167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AC22D-FA2A-4244-AA0A-547548052D7F}" type="datetimeFigureOut">
              <a:rPr lang="nl-NL" smtClean="0"/>
              <a:t>15-01-19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A1BA9C-4CB0-C447-BC59-F3F8E645D8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C71036-7EB5-BD40-B6CD-4882030AF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71CD-1AE5-0B4D-9EA8-D80C87A3E337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483504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AC6537-C28E-754B-923B-EB76B6DA96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A4E73-B996-244D-9708-1695DB9E2E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FF7F0D-C543-FE41-B6F3-8B38C68693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AC22D-FA2A-4244-AA0A-547548052D7F}" type="datetimeFigureOut">
              <a:rPr lang="nl-NL" smtClean="0"/>
              <a:t>15-01-19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D78D92-EA25-564A-92D0-FCF003842A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178CC0-9458-4844-B953-B86D4531B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71CD-1AE5-0B4D-9EA8-D80C87A3E337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82683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EEA651-088F-A148-A8F2-13AC23C013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B9D93F-7469-064A-B3F6-E94C3497EF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F4DAB5-3713-C144-80C7-7C6F6C4467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6661D6-B1BA-9A41-B5BF-5B08E83ADE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AC22D-FA2A-4244-AA0A-547548052D7F}" type="datetimeFigureOut">
              <a:rPr lang="nl-NL" smtClean="0"/>
              <a:t>15-01-19</a:t>
            </a:fld>
            <a:endParaRPr lang="nl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FBB35D-9DB4-3946-8D3A-939CEFD747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34F240-28C7-7F43-A509-2B43251A2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71CD-1AE5-0B4D-9EA8-D80C87A3E337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84265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7C41E1-7B89-9D45-91F1-3E68BCF2B3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267199-75EA-7241-855A-405FB5575B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03E8AA-9889-0B45-A9A6-E2CE1BD601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72BB786-F5E7-454E-A9C1-9BA1D463F8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276199-DA31-E447-A6D8-CA9E071C41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0D1A2B7-92C3-BD4A-A5CE-2A6C1D138A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AC22D-FA2A-4244-AA0A-547548052D7F}" type="datetimeFigureOut">
              <a:rPr lang="nl-NL" smtClean="0"/>
              <a:t>15-01-19</a:t>
            </a:fld>
            <a:endParaRPr lang="nl-N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C887016-86A0-8041-B478-1C1CFE3027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1B765E0-CCB7-C14E-9BF3-4E9316BD7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71CD-1AE5-0B4D-9EA8-D80C87A3E337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32611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4930D3-39DB-E44C-BDD2-E90138F94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EA05B6D-2E09-6D42-AA0D-F78B2B8307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AC22D-FA2A-4244-AA0A-547548052D7F}" type="datetimeFigureOut">
              <a:rPr lang="nl-NL" smtClean="0"/>
              <a:t>15-01-19</a:t>
            </a:fld>
            <a:endParaRPr lang="nl-N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9EC43E-0BC1-D942-883E-BF4267163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8EDAFA-9F3A-0549-BCFA-B0FB9E8F1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71CD-1AE5-0B4D-9EA8-D80C87A3E337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28133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B6FC0D7-63CE-1145-BDC6-1ABD2E295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AC22D-FA2A-4244-AA0A-547548052D7F}" type="datetimeFigureOut">
              <a:rPr lang="nl-NL" smtClean="0"/>
              <a:t>15-01-19</a:t>
            </a:fld>
            <a:endParaRPr lang="nl-N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E18DAD5-9A87-304C-9F12-4E418218A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9EBB18-5B19-DB4F-A261-D46ADEC0AE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71CD-1AE5-0B4D-9EA8-D80C87A3E337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32646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C049A1-CE38-B142-9C34-B67138CE00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DB7B9A-CE67-EB4C-8362-0102845A62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1A7C9F-772A-7A4C-AFDA-E08331F20C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39CABA-3C41-C84C-83D4-EF19B39961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AC22D-FA2A-4244-AA0A-547548052D7F}" type="datetimeFigureOut">
              <a:rPr lang="nl-NL" smtClean="0"/>
              <a:t>15-01-19</a:t>
            </a:fld>
            <a:endParaRPr lang="nl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A502A7-85E2-AF42-BB8C-97E95D1D9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6D5C99-E50B-A941-8BA5-848624646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71CD-1AE5-0B4D-9EA8-D80C87A3E337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607838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7D7C5B-6280-A044-ACB2-E8936B450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4A13B9C-7B03-0F48-A02F-F2491EE58E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32E939-DCBF-4544-934F-B4A836A290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C0E50A-FE55-BF4D-B7C4-7E54C41BC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AC22D-FA2A-4244-AA0A-547548052D7F}" type="datetimeFigureOut">
              <a:rPr lang="nl-NL" smtClean="0"/>
              <a:t>15-01-19</a:t>
            </a:fld>
            <a:endParaRPr lang="nl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EA6099-8A28-9141-ADC4-1F503DDA56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0A9457-BE81-8844-9237-21694E13B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71CD-1AE5-0B4D-9EA8-D80C87A3E337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94979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F2C39BF-FE76-2447-A0FE-DCE269346F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A88DD3-0D7B-DF45-9CED-D290B05624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EC10DA-9648-5F49-A82B-C1D1746A17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BAC22D-FA2A-4244-AA0A-547548052D7F}" type="datetimeFigureOut">
              <a:rPr lang="nl-NL" smtClean="0"/>
              <a:t>15-01-19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B8303B-FF06-1747-889A-1C5C7E6006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C61D87-14EA-0E48-B6C3-9C0075943C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5971CD-1AE5-0B4D-9EA8-D80C87A3E337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34623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6F82000-51DF-D643-BBFF-4CDB23C7E6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393" y="97965"/>
            <a:ext cx="1337625" cy="192504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9AF7B5E-7879-744B-AF2E-6A2A7A7DB4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1881" y="97965"/>
            <a:ext cx="1337625" cy="192504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7614699-7A0D-884E-B4E4-F9B6F15A0C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3177" y="97965"/>
            <a:ext cx="1337625" cy="192504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EA18823-591D-A04A-83BB-4A72D2800E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1149" y="97965"/>
            <a:ext cx="1337625" cy="192504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AD9D4E5-6F36-5D4C-82B4-1F1F3039C6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12445" y="97965"/>
            <a:ext cx="1337625" cy="1925048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FFF51E89-557C-A744-9781-2D75BB5492CD}"/>
              </a:ext>
            </a:extLst>
          </p:cNvPr>
          <p:cNvSpPr txBox="1"/>
          <p:nvPr/>
        </p:nvSpPr>
        <p:spPr>
          <a:xfrm>
            <a:off x="148283" y="2154188"/>
            <a:ext cx="13376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/>
              <a:t>Cover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886C430-324D-FC48-AB16-52D535949432}"/>
              </a:ext>
            </a:extLst>
          </p:cNvPr>
          <p:cNvSpPr txBox="1"/>
          <p:nvPr/>
        </p:nvSpPr>
        <p:spPr>
          <a:xfrm>
            <a:off x="2276442" y="2144086"/>
            <a:ext cx="13376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/>
              <a:t>Reclame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D7ED023-3F50-9049-B6F2-5D1CF3870DAA}"/>
              </a:ext>
            </a:extLst>
          </p:cNvPr>
          <p:cNvSpPr txBox="1"/>
          <p:nvPr/>
        </p:nvSpPr>
        <p:spPr>
          <a:xfrm>
            <a:off x="9429013" y="5387245"/>
            <a:ext cx="13376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/>
              <a:t>Reclame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840643F-CF37-1F4E-8337-30998EF6E20D}"/>
              </a:ext>
            </a:extLst>
          </p:cNvPr>
          <p:cNvSpPr txBox="1"/>
          <p:nvPr/>
        </p:nvSpPr>
        <p:spPr>
          <a:xfrm>
            <a:off x="3624957" y="2154188"/>
            <a:ext cx="16043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/>
              <a:t>Inhoudsopgave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16B761F-F4CF-D345-9CE6-330AFCF849FA}"/>
              </a:ext>
            </a:extLst>
          </p:cNvPr>
          <p:cNvSpPr txBox="1"/>
          <p:nvPr/>
        </p:nvSpPr>
        <p:spPr>
          <a:xfrm>
            <a:off x="5391149" y="2144086"/>
            <a:ext cx="13376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/>
              <a:t>?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229F842-5FC7-A846-96AB-0CA3CC73EF73}"/>
              </a:ext>
            </a:extLst>
          </p:cNvPr>
          <p:cNvSpPr txBox="1"/>
          <p:nvPr/>
        </p:nvSpPr>
        <p:spPr>
          <a:xfrm>
            <a:off x="6821261" y="2154188"/>
            <a:ext cx="13376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/>
              <a:t>?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D3DA40E-F612-5E4A-8A91-8E50CE052DF4}"/>
              </a:ext>
            </a:extLst>
          </p:cNvPr>
          <p:cNvSpPr txBox="1"/>
          <p:nvPr/>
        </p:nvSpPr>
        <p:spPr>
          <a:xfrm>
            <a:off x="189071" y="2492429"/>
            <a:ext cx="13376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err="1"/>
              <a:t>Pag</a:t>
            </a:r>
            <a:r>
              <a:rPr lang="nl-NL" dirty="0"/>
              <a:t> 1</a:t>
            </a:r>
          </a:p>
          <a:p>
            <a:pPr algn="ctr"/>
            <a:endParaRPr lang="nl-NL" dirty="0"/>
          </a:p>
          <a:p>
            <a:pPr algn="ctr"/>
            <a:r>
              <a:rPr lang="nl-NL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naam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4E1EEBF-83F0-964C-98AC-1EE99BA131BF}"/>
              </a:ext>
            </a:extLst>
          </p:cNvPr>
          <p:cNvSpPr txBox="1"/>
          <p:nvPr/>
        </p:nvSpPr>
        <p:spPr>
          <a:xfrm>
            <a:off x="2265552" y="2492429"/>
            <a:ext cx="13376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err="1"/>
              <a:t>Pag</a:t>
            </a:r>
            <a:r>
              <a:rPr lang="nl-NL" dirty="0"/>
              <a:t> 2</a:t>
            </a:r>
          </a:p>
          <a:p>
            <a:pPr algn="ctr"/>
            <a:endParaRPr lang="nl-NL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/>
            <a:r>
              <a:rPr lang="nl-NL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naam</a:t>
            </a:r>
            <a:endParaRPr lang="nl-NL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D6C864E-265D-C14C-A743-95B873FECEDA}"/>
              </a:ext>
            </a:extLst>
          </p:cNvPr>
          <p:cNvSpPr txBox="1"/>
          <p:nvPr/>
        </p:nvSpPr>
        <p:spPr>
          <a:xfrm>
            <a:off x="3666436" y="2523520"/>
            <a:ext cx="13376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err="1"/>
              <a:t>Pag</a:t>
            </a:r>
            <a:r>
              <a:rPr lang="nl-NL" dirty="0"/>
              <a:t> 3</a:t>
            </a:r>
          </a:p>
          <a:p>
            <a:pPr algn="ctr"/>
            <a:endParaRPr lang="nl-NL" dirty="0"/>
          </a:p>
          <a:p>
            <a:pPr algn="ctr"/>
            <a:r>
              <a:rPr lang="nl-NL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naam</a:t>
            </a:r>
            <a:endParaRPr lang="nl-NL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71ED138-8A90-0342-9ACD-74983C103D04}"/>
              </a:ext>
            </a:extLst>
          </p:cNvPr>
          <p:cNvSpPr txBox="1"/>
          <p:nvPr/>
        </p:nvSpPr>
        <p:spPr>
          <a:xfrm>
            <a:off x="5391148" y="2513418"/>
            <a:ext cx="13376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err="1"/>
              <a:t>Pag</a:t>
            </a:r>
            <a:r>
              <a:rPr lang="nl-NL" dirty="0"/>
              <a:t> 4</a:t>
            </a:r>
          </a:p>
          <a:p>
            <a:pPr algn="ctr"/>
            <a:endParaRPr lang="nl-NL" dirty="0"/>
          </a:p>
          <a:p>
            <a:pPr algn="ctr"/>
            <a:r>
              <a:rPr lang="nl-NL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naam</a:t>
            </a:r>
            <a:endParaRPr lang="nl-NL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2214004-3C39-E246-A70D-B49550F83A18}"/>
              </a:ext>
            </a:extLst>
          </p:cNvPr>
          <p:cNvSpPr txBox="1"/>
          <p:nvPr/>
        </p:nvSpPr>
        <p:spPr>
          <a:xfrm>
            <a:off x="6890640" y="2523520"/>
            <a:ext cx="13376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err="1"/>
              <a:t>Pag</a:t>
            </a:r>
            <a:r>
              <a:rPr lang="nl-NL" dirty="0"/>
              <a:t> 5</a:t>
            </a:r>
          </a:p>
          <a:p>
            <a:pPr algn="ctr"/>
            <a:endParaRPr lang="nl-NL" dirty="0"/>
          </a:p>
          <a:p>
            <a:pPr algn="ctr"/>
            <a:r>
              <a:rPr lang="nl-NL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naam</a:t>
            </a:r>
            <a:endParaRPr lang="nl-NL" dirty="0"/>
          </a:p>
        </p:txBody>
      </p:sp>
      <p:pic>
        <p:nvPicPr>
          <p:cNvPr id="43" name="Picture 42">
            <a:extLst>
              <a:ext uri="{FF2B5EF4-FFF2-40B4-BE49-F238E27FC236}">
                <a16:creationId xmlns:a16="http://schemas.microsoft.com/office/drawing/2014/main" id="{1E453150-60C6-784E-830A-F696010662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29012" y="3462197"/>
            <a:ext cx="1337625" cy="1925048"/>
          </a:xfrm>
          <a:prstGeom prst="rect">
            <a:avLst/>
          </a:prstGeom>
        </p:spPr>
      </p:pic>
      <p:sp>
        <p:nvSpPr>
          <p:cNvPr id="44" name="TextBox 43">
            <a:extLst>
              <a:ext uri="{FF2B5EF4-FFF2-40B4-BE49-F238E27FC236}">
                <a16:creationId xmlns:a16="http://schemas.microsoft.com/office/drawing/2014/main" id="{F76F48DB-29F5-574D-B0D4-16B82886336B}"/>
              </a:ext>
            </a:extLst>
          </p:cNvPr>
          <p:cNvSpPr txBox="1"/>
          <p:nvPr/>
        </p:nvSpPr>
        <p:spPr>
          <a:xfrm>
            <a:off x="9429011" y="5749715"/>
            <a:ext cx="13376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err="1"/>
              <a:t>Pag</a:t>
            </a:r>
            <a:r>
              <a:rPr lang="nl-NL" dirty="0"/>
              <a:t> 8</a:t>
            </a:r>
          </a:p>
          <a:p>
            <a:pPr algn="ctr"/>
            <a:endParaRPr lang="nl-NL" dirty="0"/>
          </a:p>
          <a:p>
            <a:pPr algn="ctr"/>
            <a:r>
              <a:rPr lang="nl-NL" i="1">
                <a:solidFill>
                  <a:schemeClr val="tx1">
                    <a:lumMod val="50000"/>
                    <a:lumOff val="50000"/>
                  </a:schemeClr>
                </a:solidFill>
              </a:rPr>
              <a:t>naam</a:t>
            </a:r>
            <a:endParaRPr lang="nl-NL" dirty="0"/>
          </a:p>
        </p:txBody>
      </p:sp>
      <p:pic>
        <p:nvPicPr>
          <p:cNvPr id="45" name="Picture 44">
            <a:extLst>
              <a:ext uri="{FF2B5EF4-FFF2-40B4-BE49-F238E27FC236}">
                <a16:creationId xmlns:a16="http://schemas.microsoft.com/office/drawing/2014/main" id="{448E7972-E44B-3D44-9B9E-19FC55F3B8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21827" y="3462197"/>
            <a:ext cx="1337625" cy="1925048"/>
          </a:xfrm>
          <a:prstGeom prst="rect">
            <a:avLst/>
          </a:prstGeom>
        </p:spPr>
      </p:pic>
      <p:pic>
        <p:nvPicPr>
          <p:cNvPr id="46" name="Picture 45">
            <a:extLst>
              <a:ext uri="{FF2B5EF4-FFF2-40B4-BE49-F238E27FC236}">
                <a16:creationId xmlns:a16="http://schemas.microsoft.com/office/drawing/2014/main" id="{75BF1E37-8385-9346-A36B-170D7C6932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43123" y="3462197"/>
            <a:ext cx="1337625" cy="1925048"/>
          </a:xfrm>
          <a:prstGeom prst="rect">
            <a:avLst/>
          </a:prstGeom>
        </p:spPr>
      </p:pic>
      <p:sp>
        <p:nvSpPr>
          <p:cNvPr id="47" name="TextBox 46">
            <a:extLst>
              <a:ext uri="{FF2B5EF4-FFF2-40B4-BE49-F238E27FC236}">
                <a16:creationId xmlns:a16="http://schemas.microsoft.com/office/drawing/2014/main" id="{0886893D-0909-4F4D-B089-6B15247DEE8E}"/>
              </a:ext>
            </a:extLst>
          </p:cNvPr>
          <p:cNvSpPr txBox="1"/>
          <p:nvPr/>
        </p:nvSpPr>
        <p:spPr>
          <a:xfrm>
            <a:off x="6221827" y="5508318"/>
            <a:ext cx="13376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/>
              <a:t>?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D04A30AA-13D1-AD4B-979A-87B26CD7C635}"/>
              </a:ext>
            </a:extLst>
          </p:cNvPr>
          <p:cNvSpPr txBox="1"/>
          <p:nvPr/>
        </p:nvSpPr>
        <p:spPr>
          <a:xfrm>
            <a:off x="7651939" y="5518420"/>
            <a:ext cx="13376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/>
              <a:t>?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B20233BB-617C-C64E-B7DB-04ADE622079D}"/>
              </a:ext>
            </a:extLst>
          </p:cNvPr>
          <p:cNvSpPr txBox="1"/>
          <p:nvPr/>
        </p:nvSpPr>
        <p:spPr>
          <a:xfrm>
            <a:off x="6221826" y="5877650"/>
            <a:ext cx="13376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err="1"/>
              <a:t>Pag</a:t>
            </a:r>
            <a:r>
              <a:rPr lang="nl-NL" dirty="0"/>
              <a:t> 6</a:t>
            </a:r>
          </a:p>
          <a:p>
            <a:pPr algn="ctr"/>
            <a:endParaRPr lang="nl-NL" dirty="0"/>
          </a:p>
          <a:p>
            <a:pPr algn="ctr"/>
            <a:r>
              <a:rPr lang="nl-NL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naam</a:t>
            </a:r>
            <a:endParaRPr lang="nl-NL" dirty="0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5FAC3E75-EB7A-1D44-BD14-4C450AA6FF8F}"/>
              </a:ext>
            </a:extLst>
          </p:cNvPr>
          <p:cNvSpPr txBox="1"/>
          <p:nvPr/>
        </p:nvSpPr>
        <p:spPr>
          <a:xfrm>
            <a:off x="7559451" y="5887663"/>
            <a:ext cx="13376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err="1"/>
              <a:t>Pag</a:t>
            </a:r>
            <a:r>
              <a:rPr lang="nl-NL" dirty="0"/>
              <a:t> 7</a:t>
            </a:r>
          </a:p>
          <a:p>
            <a:pPr algn="ctr"/>
            <a:endParaRPr lang="nl-NL" dirty="0"/>
          </a:p>
          <a:p>
            <a:pPr algn="ctr"/>
            <a:r>
              <a:rPr lang="nl-NL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naam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2106292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32</Words>
  <Application>Microsoft Macintosh PowerPoint</Application>
  <PresentationFormat>Widescreen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Maarten Verlaat</dc:creator>
  <cp:lastModifiedBy>Maarten Verlaat</cp:lastModifiedBy>
  <cp:revision>6</cp:revision>
  <dcterms:created xsi:type="dcterms:W3CDTF">2019-01-15T08:34:09Z</dcterms:created>
  <dcterms:modified xsi:type="dcterms:W3CDTF">2019-01-15T12:32:55Z</dcterms:modified>
</cp:coreProperties>
</file>