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/>
    <p:restoredTop sz="94708"/>
  </p:normalViewPr>
  <p:slideViewPr>
    <p:cSldViewPr snapToGrid="0" snapToObjects="1">
      <p:cViewPr varScale="1">
        <p:scale>
          <a:sx n="79" d="100"/>
          <a:sy n="79" d="100"/>
        </p:scale>
        <p:origin x="240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58DCE-19B7-9F4E-8470-927E9FF99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C5231-F9C1-C140-A5CE-D16EF4BBE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1D22D-7197-C949-A557-0B7A11EC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FEC4B-7819-2E44-99C2-AC90EB3DB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AA5D-18C6-3041-8363-025FA154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12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FA547-EE79-D44D-B6BF-4ED8D253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0E2F5-DD35-3A40-85D4-DAC35FFEF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973D7-5C39-184E-A6C7-CECCD873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69499-59C0-0346-B187-F350C2639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34D1D-E2F2-4E42-8920-0867E91B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82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2625A-84EE-764E-9DC1-32516AAC5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0CA55-71E9-3742-BF5D-A01BC4964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2EB33-1692-6F4A-AEBD-A77F3FC2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31A00-7CF1-E04D-9B6B-BDA168A6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B9F43-66D3-BD4C-8861-906B69A2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888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3431-D0BE-DD44-AB26-19AC30A4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C17D9-B4FF-DC45-831A-AF4EB7A3D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A1ACF-AFAE-B14C-A7EF-E25E3216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BA9C-4CB0-C447-BC59-F3F8E645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71036-7EB5-BD40-B6CD-4882030A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35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C6537-C28E-754B-923B-EB76B6DA9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A4E73-B996-244D-9708-1695DB9E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F7F0D-C543-FE41-B6F3-8B38C686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78D92-EA25-564A-92D0-FCF00384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78CC0-9458-4844-B953-B86D4531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268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EA651-088F-A148-A8F2-13AC23C01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9D93F-7469-064A-B3F6-E94C3497E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4DAB5-3713-C144-80C7-7C6F6C446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661D6-B1BA-9A41-B5BF-5B08E83A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BB35D-9DB4-3946-8D3A-939CEFD74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4F240-28C7-7F43-A509-2B43251A2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426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41E1-7B89-9D45-91F1-3E68BCF2B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67199-75EA-7241-855A-405FB5575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3E8AA-9889-0B45-A9A6-E2CE1BD60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BB786-F5E7-454E-A9C1-9BA1D463F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276199-DA31-E447-A6D8-CA9E071C4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1A2B7-92C3-BD4A-A5CE-2A6C1D13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87016-86A0-8041-B478-1C1CFE30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B765E0-CCB7-C14E-9BF3-4E9316BD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26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30D3-39DB-E44C-BDD2-E90138F94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05B6D-2E09-6D42-AA0D-F78B2B830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EC43E-0BC1-D942-883E-BF426716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EDAFA-9F3A-0549-BCFA-B0FB9E8F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813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6FC0D7-63CE-1145-BDC6-1ABD2E29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8DAD5-9A87-304C-9F12-4E418218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EBB18-5B19-DB4F-A261-D46ADEC0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64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49A1-CE38-B142-9C34-B67138CE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B7B9A-CE67-EB4C-8362-0102845A6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1A7C9F-772A-7A4C-AFDA-E08331F20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9CABA-3C41-C84C-83D4-EF19B399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02A7-85E2-AF42-BB8C-97E95D1D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D5C99-E50B-A941-8BA5-84862464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078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7C5B-6280-A044-ACB2-E8936B450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13B9C-7B03-0F48-A02F-F2491EE58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2E939-DCBF-4544-934F-B4A836A2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0E50A-FE55-BF4D-B7C4-7E54C41BC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6099-8A28-9141-ADC4-1F503DDA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A9457-BE81-8844-9237-21694E13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97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C39BF-FE76-2447-A0FE-DCE26934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88DD3-0D7B-DF45-9CED-D290B0562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C10DA-9648-5F49-A82B-C1D1746A17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8303B-FF06-1747-889A-1C5C7E6006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61D87-14EA-0E48-B6C3-9C0075943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62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F82000-51DF-D643-BBFF-4CDB23C7E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93" y="97965"/>
            <a:ext cx="1815352" cy="26125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AF7B5E-7879-744B-AF2E-6A2A7A7DB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881" y="97965"/>
            <a:ext cx="1815352" cy="26125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614699-7A0D-884E-B4E4-F9B6F15A0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904" y="97965"/>
            <a:ext cx="1815352" cy="26125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A18823-591D-A04A-83BB-4A72D2800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194" y="97965"/>
            <a:ext cx="1815352" cy="26125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D9D4E5-6F36-5D4C-82B4-1F1F3039C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6217" y="97965"/>
            <a:ext cx="1815352" cy="26125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F70BDE-490D-6B44-B6EF-181507B27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936" y="97965"/>
            <a:ext cx="1815352" cy="261257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F51E89-557C-A744-9781-2D75BB5492CD}"/>
              </a:ext>
            </a:extLst>
          </p:cNvPr>
          <p:cNvSpPr txBox="1"/>
          <p:nvPr/>
        </p:nvSpPr>
        <p:spPr>
          <a:xfrm>
            <a:off x="137393" y="2986945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Cover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6C430-324D-FC48-AB16-52D535949432}"/>
              </a:ext>
            </a:extLst>
          </p:cNvPr>
          <p:cNvSpPr txBox="1"/>
          <p:nvPr/>
        </p:nvSpPr>
        <p:spPr>
          <a:xfrm>
            <a:off x="2265552" y="2976843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Reclame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7ED023-3F50-9049-B6F2-5D1CF3870DAA}"/>
              </a:ext>
            </a:extLst>
          </p:cNvPr>
          <p:cNvSpPr txBox="1"/>
          <p:nvPr/>
        </p:nvSpPr>
        <p:spPr>
          <a:xfrm>
            <a:off x="10086936" y="2986945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Reclame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40643F-CF37-1F4E-8337-30998EF6E20D}"/>
              </a:ext>
            </a:extLst>
          </p:cNvPr>
          <p:cNvSpPr txBox="1"/>
          <p:nvPr/>
        </p:nvSpPr>
        <p:spPr>
          <a:xfrm>
            <a:off x="4064414" y="2988122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Inhoudsopgave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6B761F-F4CF-D345-9CE6-330AFCF849FA}"/>
              </a:ext>
            </a:extLst>
          </p:cNvPr>
          <p:cNvSpPr txBox="1"/>
          <p:nvPr/>
        </p:nvSpPr>
        <p:spPr>
          <a:xfrm>
            <a:off x="6140865" y="2980721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29F842-5FC7-A846-96AB-0CA3CC73EF73}"/>
              </a:ext>
            </a:extLst>
          </p:cNvPr>
          <p:cNvSpPr txBox="1"/>
          <p:nvPr/>
        </p:nvSpPr>
        <p:spPr>
          <a:xfrm>
            <a:off x="7939727" y="2986945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3DA40E-F612-5E4A-8A91-8E50CE052DF4}"/>
              </a:ext>
            </a:extLst>
          </p:cNvPr>
          <p:cNvSpPr txBox="1"/>
          <p:nvPr/>
        </p:nvSpPr>
        <p:spPr>
          <a:xfrm>
            <a:off x="126503" y="3335288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E1EEBF-83F0-964C-98AC-1EE99BA131BF}"/>
              </a:ext>
            </a:extLst>
          </p:cNvPr>
          <p:cNvSpPr txBox="1"/>
          <p:nvPr/>
        </p:nvSpPr>
        <p:spPr>
          <a:xfrm>
            <a:off x="2254662" y="3325186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30130D-DDAD-CF40-A993-CBE413419D1C}"/>
              </a:ext>
            </a:extLst>
          </p:cNvPr>
          <p:cNvSpPr txBox="1"/>
          <p:nvPr/>
        </p:nvSpPr>
        <p:spPr>
          <a:xfrm>
            <a:off x="10076046" y="3335288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6C864E-265D-C14C-A743-95B873FECEDA}"/>
              </a:ext>
            </a:extLst>
          </p:cNvPr>
          <p:cNvSpPr txBox="1"/>
          <p:nvPr/>
        </p:nvSpPr>
        <p:spPr>
          <a:xfrm>
            <a:off x="4053524" y="3336465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1ED138-8A90-0342-9ACD-74983C103D04}"/>
              </a:ext>
            </a:extLst>
          </p:cNvPr>
          <p:cNvSpPr txBox="1"/>
          <p:nvPr/>
        </p:nvSpPr>
        <p:spPr>
          <a:xfrm>
            <a:off x="6129975" y="3329064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214004-3C39-E246-A70D-B49550F83A18}"/>
              </a:ext>
            </a:extLst>
          </p:cNvPr>
          <p:cNvSpPr txBox="1"/>
          <p:nvPr/>
        </p:nvSpPr>
        <p:spPr>
          <a:xfrm>
            <a:off x="7928837" y="3335288"/>
            <a:ext cx="181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4210629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Maarten Verlaat</dc:creator>
  <cp:lastModifiedBy>Maarten Verlaat</cp:lastModifiedBy>
  <cp:revision>3</cp:revision>
  <dcterms:created xsi:type="dcterms:W3CDTF">2019-01-15T08:34:09Z</dcterms:created>
  <dcterms:modified xsi:type="dcterms:W3CDTF">2019-01-15T08:48:39Z</dcterms:modified>
</cp:coreProperties>
</file>