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500" r:id="rId2"/>
    <p:sldId id="501" r:id="rId3"/>
    <p:sldId id="506" r:id="rId4"/>
    <p:sldId id="507" r:id="rId5"/>
    <p:sldId id="51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1934" autoAdjust="0"/>
  </p:normalViewPr>
  <p:slideViewPr>
    <p:cSldViewPr>
      <p:cViewPr varScale="1">
        <p:scale>
          <a:sx n="60" d="100"/>
          <a:sy n="60" d="100"/>
        </p:scale>
        <p:origin x="114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2414" y="5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8737A-7995-4B74-B63A-80E0593C4CFC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A7392-2789-462C-8F1D-017BB83F83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0496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E894CF-CF29-460C-8820-A692FD564E2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3654-9A79-4B47-9CF7-D6BAF450FCC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240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D3654-9A79-4B47-9CF7-D6BAF450FCC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5560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Al deze zaken hierboven</a:t>
            </a:r>
            <a:r>
              <a:rPr lang="nl-NL" baseline="0" dirty="0" smtClean="0"/>
              <a:t> bestaan al. Het idee is natuurlijk om in gesprek te gaan over de absurditeit van ons gedrag!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D3654-9A79-4B47-9CF7-D6BAF450FCC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6830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360" y="2130426"/>
            <a:ext cx="10273141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4731" y="378904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360" y="6356351"/>
            <a:ext cx="1728192" cy="365125"/>
          </a:xfrm>
        </p:spPr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8934" y="6353465"/>
            <a:ext cx="668738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7653" y="6361546"/>
            <a:ext cx="1390848" cy="365125"/>
          </a:xfrm>
        </p:spPr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0630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112" y="273050"/>
            <a:ext cx="433957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578658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1112" y="1435101"/>
            <a:ext cx="433957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120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361" y="4755284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71361" y="595168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71361" y="5382747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6751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2003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86289" y="263822"/>
            <a:ext cx="2067024" cy="5851525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1111" y="239995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0103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360" y="2130426"/>
            <a:ext cx="10273141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04731" y="378904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360" y="6356351"/>
            <a:ext cx="1728192" cy="365125"/>
          </a:xfrm>
        </p:spPr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8934" y="6353465"/>
            <a:ext cx="668738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7653" y="6361546"/>
            <a:ext cx="1390848" cy="365125"/>
          </a:xfrm>
        </p:spPr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178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0" y="274638"/>
            <a:ext cx="10369152" cy="92211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600201"/>
            <a:ext cx="103691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360" y="6353465"/>
            <a:ext cx="1453952" cy="365125"/>
          </a:xfrm>
        </p:spPr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8934" y="6353465"/>
            <a:ext cx="649536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13664" y="6353465"/>
            <a:ext cx="1390848" cy="365125"/>
          </a:xfrm>
        </p:spPr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88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1600201"/>
            <a:ext cx="103691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5360" y="6353465"/>
            <a:ext cx="1453952" cy="365125"/>
          </a:xfrm>
        </p:spPr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8934" y="6353465"/>
            <a:ext cx="6495365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13664" y="6353465"/>
            <a:ext cx="1390848" cy="365125"/>
          </a:xfrm>
        </p:spPr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42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111" y="4406901"/>
            <a:ext cx="103632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164" y="2614469"/>
            <a:ext cx="10363200" cy="1500187"/>
          </a:xfrm>
        </p:spPr>
        <p:txBody>
          <a:bodyPr anchor="b"/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10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111" y="1600201"/>
            <a:ext cx="50468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19936" y="1600200"/>
            <a:ext cx="508856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900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111" y="1535113"/>
            <a:ext cx="504680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1111" y="2174875"/>
            <a:ext cx="50468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44807" y="1535113"/>
            <a:ext cx="51636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44806" y="2160732"/>
            <a:ext cx="510850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123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980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2B002-1032-497A-A690-67428BD6A59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99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1111" y="274638"/>
            <a:ext cx="10327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111" y="1600201"/>
            <a:ext cx="1032739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1111" y="6347691"/>
            <a:ext cx="1453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B002-1032-497A-A690-67428BD6A599}" type="datetimeFigureOut">
              <a:rPr lang="nl-NL" smtClean="0"/>
              <a:t>7-1-2019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71362" y="6353465"/>
            <a:ext cx="6754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2465" y="6347690"/>
            <a:ext cx="13908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49A4C-FF88-4BD5-9F00-E822CED6800F}" type="slidenum">
              <a:rPr lang="nl-NL" smtClean="0"/>
              <a:t>‹nr.›</a:t>
            </a:fld>
            <a:endParaRPr lang="nl-NL"/>
          </a:p>
        </p:txBody>
      </p:sp>
      <p:grpSp>
        <p:nvGrpSpPr>
          <p:cNvPr id="8" name="Groep 7"/>
          <p:cNvGrpSpPr/>
          <p:nvPr userDrawn="1"/>
        </p:nvGrpSpPr>
        <p:grpSpPr>
          <a:xfrm>
            <a:off x="10833880" y="-8548"/>
            <a:ext cx="1370055" cy="6858594"/>
            <a:chOff x="10929020" y="0"/>
            <a:chExt cx="1362852" cy="6858594"/>
          </a:xfrm>
        </p:grpSpPr>
        <p:grpSp>
          <p:nvGrpSpPr>
            <p:cNvPr id="14" name="Groep 13"/>
            <p:cNvGrpSpPr/>
            <p:nvPr userDrawn="1"/>
          </p:nvGrpSpPr>
          <p:grpSpPr>
            <a:xfrm>
              <a:off x="10929020" y="0"/>
              <a:ext cx="1362852" cy="6858594"/>
              <a:chOff x="8122281" y="-594"/>
              <a:chExt cx="1022139" cy="6858594"/>
            </a:xfrm>
          </p:grpSpPr>
          <p:pic>
            <p:nvPicPr>
              <p:cNvPr id="11" name="Afbeelding 10"/>
              <p:cNvPicPr>
                <a:picLocks noChangeAspect="1"/>
              </p:cNvPicPr>
              <p:nvPr userDrawn="1"/>
            </p:nvPicPr>
            <p:blipFill>
              <a:blip r:embed="rId15"/>
              <a:stretch>
                <a:fillRect/>
              </a:stretch>
            </p:blipFill>
            <p:spPr>
              <a:xfrm>
                <a:off x="8155168" y="-594"/>
                <a:ext cx="981541" cy="6858594"/>
              </a:xfrm>
              <a:prstGeom prst="rect">
                <a:avLst/>
              </a:prstGeom>
            </p:spPr>
          </p:pic>
          <p:sp>
            <p:nvSpPr>
              <p:cNvPr id="12" name="Tekstvak 11"/>
              <p:cNvSpPr txBox="1"/>
              <p:nvPr userDrawn="1"/>
            </p:nvSpPr>
            <p:spPr>
              <a:xfrm>
                <a:off x="8415106" y="255960"/>
                <a:ext cx="461665" cy="3606628"/>
              </a:xfrm>
              <a:prstGeom prst="rect">
                <a:avLst/>
              </a:prstGeom>
              <a:noFill/>
            </p:spPr>
            <p:txBody>
              <a:bodyPr vert="vert" wrap="none" rtlCol="0">
                <a:spAutoFit/>
              </a:bodyPr>
              <a:lstStyle/>
              <a:p>
                <a:r>
                  <a:rPr lang="nl-NL" sz="2800" dirty="0" smtClean="0">
                    <a:solidFill>
                      <a:srgbClr val="FF3399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TEC</a:t>
                </a:r>
                <a:r>
                  <a:rPr lang="nl-NL" sz="28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HNOFILOSOFIE.COM</a:t>
                </a:r>
                <a:endParaRPr lang="nl-NL" sz="28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13" name="Tekstvak 12"/>
              <p:cNvSpPr txBox="1"/>
              <p:nvPr userDrawn="1"/>
            </p:nvSpPr>
            <p:spPr>
              <a:xfrm>
                <a:off x="8122281" y="5300614"/>
                <a:ext cx="1022139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nl-NL" sz="20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AANDACHT</a:t>
                </a:r>
              </a:p>
              <a:p>
                <a:pPr algn="ctr"/>
                <a:r>
                  <a:rPr lang="nl-NL" sz="1200" dirty="0" smtClean="0">
                    <a:solidFill>
                      <a:schemeClr val="bg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Rens van der Vorst</a:t>
                </a:r>
                <a:endParaRPr lang="nl-NL" sz="1200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pic>
          <p:nvPicPr>
            <p:cNvPr id="15" name="Picture 68"/>
            <p:cNvPicPr>
              <a:picLocks noChangeAspect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1717" y="6320338"/>
              <a:ext cx="957461" cy="3330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946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ens@technofilosofie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 smtClean="0"/>
              <a:t>Workshop / les / college</a:t>
            </a:r>
            <a:endParaRPr lang="nl-NL" dirty="0"/>
          </a:p>
        </p:txBody>
      </p:sp>
      <p:sp>
        <p:nvSpPr>
          <p:cNvPr id="7" name="Ondertitel 2"/>
          <p:cNvSpPr txBox="1">
            <a:spLocks/>
          </p:cNvSpPr>
          <p:nvPr/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dirty="0" smtClean="0"/>
              <a:t>Appen is het Nieuwe Roken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961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883534" y="143077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1350" dirty="0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916947"/>
              </p:ext>
            </p:extLst>
          </p:nvPr>
        </p:nvGraphicFramePr>
        <p:xfrm>
          <a:off x="2046187" y="1429647"/>
          <a:ext cx="7290172" cy="3535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645086">
                  <a:extLst>
                    <a:ext uri="{9D8B030D-6E8A-4147-A177-3AD203B41FA5}">
                      <a16:colId xmlns:a16="http://schemas.microsoft.com/office/drawing/2014/main" val="18154914"/>
                    </a:ext>
                  </a:extLst>
                </a:gridCol>
                <a:gridCol w="3645086">
                  <a:extLst>
                    <a:ext uri="{9D8B030D-6E8A-4147-A177-3AD203B41FA5}">
                      <a16:colId xmlns:a16="http://schemas.microsoft.com/office/drawing/2014/main" val="623024974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WAT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SLIDE –</a:t>
                      </a:r>
                      <a:r>
                        <a:rPr lang="nl-NL" sz="1400" baseline="0" dirty="0" smtClean="0"/>
                        <a:t> DECK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0473613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ONDERWERP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TECHNOFILOSOFIE</a:t>
                      </a:r>
                      <a:r>
                        <a:rPr lang="nl-NL" sz="1400" baseline="0" dirty="0" smtClean="0"/>
                        <a:t> </a:t>
                      </a:r>
                      <a:r>
                        <a:rPr lang="nl-NL" sz="1400" dirty="0" smtClean="0"/>
                        <a:t>AANDACHT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9987465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CATEGORIE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OEFENING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4640137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STIJL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OEFENING</a:t>
                      </a:r>
                      <a:r>
                        <a:rPr lang="nl-NL" sz="1400" baseline="0" dirty="0" smtClean="0"/>
                        <a:t> - SLIDES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3313077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DATUM AANGEPAST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07-12-18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72582869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MEER INFORMATIE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>
                          <a:hlinkClick r:id="rId2"/>
                        </a:rPr>
                        <a:t>Rens@technofilosofie.com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12408800"/>
                  </a:ext>
                </a:extLst>
              </a:tr>
              <a:tr h="130302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TOEPASSEN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DIT SLIDE DECK BEVAT EEN AANTAL SIMPELE OEFENINGEN</a:t>
                      </a:r>
                      <a:r>
                        <a:rPr lang="nl-NL" sz="1400" baseline="0" dirty="0" smtClean="0"/>
                        <a:t> OM SAMEN MET STUDENTEN EN ANDEREN HET THEMA AANDACHT UIT TE DIEPEN</a:t>
                      </a:r>
                      <a:r>
                        <a:rPr lang="nl-NL" sz="1400" baseline="0" dirty="0" smtClean="0"/>
                        <a:t>.</a:t>
                      </a:r>
                      <a:br>
                        <a:rPr lang="nl-NL" sz="1400" baseline="0" dirty="0" smtClean="0"/>
                      </a:br>
                      <a:r>
                        <a:rPr lang="nl-NL" sz="1400" baseline="0" dirty="0" smtClean="0"/>
                        <a:t/>
                      </a:r>
                      <a:br>
                        <a:rPr lang="nl-NL" sz="1400" baseline="0" dirty="0" smtClean="0"/>
                      </a:br>
                      <a:r>
                        <a:rPr lang="nl-NL" sz="1400" baseline="0" dirty="0" smtClean="0"/>
                        <a:t>HET TOPPUNT VAN….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55300003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LICENTIES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AFBEELDINGEN ZIJN GECHECKT,</a:t>
                      </a:r>
                      <a:r>
                        <a:rPr lang="nl-NL" sz="1400" baseline="0" dirty="0" smtClean="0"/>
                        <a:t> MAAR BIJ TWIJFEL GRAAG CONTACT OPNEMEN</a:t>
                      </a:r>
                      <a:endParaRPr lang="nl-NL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98953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24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51384" y="629980"/>
            <a:ext cx="9649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Wat is het toppunt van geduld?</a:t>
            </a:r>
            <a:endParaRPr lang="nl-NL" sz="4400" dirty="0" smtClean="0"/>
          </a:p>
          <a:p>
            <a:endParaRPr lang="nl-NL" sz="4400" dirty="0"/>
          </a:p>
        </p:txBody>
      </p:sp>
      <p:sp>
        <p:nvSpPr>
          <p:cNvPr id="3" name="Tekstvak 2"/>
          <p:cNvSpPr txBox="1"/>
          <p:nvPr/>
        </p:nvSpPr>
        <p:spPr>
          <a:xfrm>
            <a:off x="263352" y="260648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OEFENING 2</a:t>
            </a:r>
            <a:endParaRPr lang="nl-NL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551384" y="1288431"/>
            <a:ext cx="9546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Op je kop gaan staan en wachten tot je sokken afzakken.</a:t>
            </a:r>
            <a:endParaRPr lang="nl-NL" sz="3200" dirty="0"/>
          </a:p>
        </p:txBody>
      </p:sp>
      <p:sp>
        <p:nvSpPr>
          <p:cNvPr id="7" name="Tekstvak 6"/>
          <p:cNvSpPr txBox="1"/>
          <p:nvPr/>
        </p:nvSpPr>
        <p:spPr>
          <a:xfrm>
            <a:off x="551384" y="1730860"/>
            <a:ext cx="7450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Een olifant met een watje doodgooien en….</a:t>
            </a:r>
            <a:endParaRPr lang="nl-NL" sz="3200" dirty="0"/>
          </a:p>
        </p:txBody>
      </p:sp>
      <p:sp>
        <p:nvSpPr>
          <p:cNvPr id="8" name="Tekstvak 7"/>
          <p:cNvSpPr txBox="1"/>
          <p:nvPr/>
        </p:nvSpPr>
        <p:spPr>
          <a:xfrm>
            <a:off x="551384" y="2204864"/>
            <a:ext cx="54355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Met een theelepeltje begraven.</a:t>
            </a:r>
            <a:endParaRPr lang="nl-NL" sz="3200" dirty="0"/>
          </a:p>
        </p:txBody>
      </p:sp>
      <p:sp>
        <p:nvSpPr>
          <p:cNvPr id="9" name="Tekstvak 8"/>
          <p:cNvSpPr txBox="1"/>
          <p:nvPr/>
        </p:nvSpPr>
        <p:spPr>
          <a:xfrm>
            <a:off x="551384" y="2917973"/>
            <a:ext cx="9649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Wat is het toppunt van netheid?</a:t>
            </a:r>
            <a:endParaRPr lang="nl-NL" sz="4400" dirty="0" smtClean="0"/>
          </a:p>
          <a:p>
            <a:endParaRPr lang="nl-NL" sz="4400" dirty="0"/>
          </a:p>
        </p:txBody>
      </p:sp>
      <p:sp>
        <p:nvSpPr>
          <p:cNvPr id="10" name="Tekstvak 9"/>
          <p:cNvSpPr txBox="1"/>
          <p:nvPr/>
        </p:nvSpPr>
        <p:spPr>
          <a:xfrm>
            <a:off x="551384" y="3576424"/>
            <a:ext cx="58242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Uit je neus eten met mes en vork!</a:t>
            </a:r>
            <a:endParaRPr lang="nl-NL" sz="3200" dirty="0"/>
          </a:p>
        </p:txBody>
      </p:sp>
      <p:sp>
        <p:nvSpPr>
          <p:cNvPr id="11" name="Tekstvak 10"/>
          <p:cNvSpPr txBox="1"/>
          <p:nvPr/>
        </p:nvSpPr>
        <p:spPr>
          <a:xfrm>
            <a:off x="596385" y="4243586"/>
            <a:ext cx="9649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Wat is het toppunt van egoïsme?</a:t>
            </a:r>
            <a:endParaRPr lang="nl-NL" sz="4400" dirty="0"/>
          </a:p>
        </p:txBody>
      </p:sp>
      <p:sp>
        <p:nvSpPr>
          <p:cNvPr id="12" name="Tekstvak 11"/>
          <p:cNvSpPr txBox="1"/>
          <p:nvPr/>
        </p:nvSpPr>
        <p:spPr>
          <a:xfrm>
            <a:off x="596385" y="4902037"/>
            <a:ext cx="2272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/>
              <a:t>Zeg ik niet….</a:t>
            </a:r>
            <a:endParaRPr lang="nl-NL" sz="3200" dirty="0"/>
          </a:p>
        </p:txBody>
      </p:sp>
      <p:sp>
        <p:nvSpPr>
          <p:cNvPr id="13" name="Tekstvak 12"/>
          <p:cNvSpPr txBox="1"/>
          <p:nvPr/>
        </p:nvSpPr>
        <p:spPr>
          <a:xfrm>
            <a:off x="7536160" y="6146858"/>
            <a:ext cx="31683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Nu jullie….</a:t>
            </a:r>
            <a:endParaRPr lang="nl-NL" sz="4400" dirty="0"/>
          </a:p>
        </p:txBody>
      </p:sp>
    </p:spTree>
    <p:extLst>
      <p:ext uri="{BB962C8B-B14F-4D97-AF65-F5344CB8AC3E}">
        <p14:creationId xmlns:p14="http://schemas.microsoft.com/office/powerpoint/2010/main" val="412972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883534" y="143077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1350" dirty="0"/>
          </a:p>
        </p:txBody>
      </p:sp>
      <p:sp>
        <p:nvSpPr>
          <p:cNvPr id="3" name="Tekstvak 2"/>
          <p:cNvSpPr txBox="1"/>
          <p:nvPr/>
        </p:nvSpPr>
        <p:spPr>
          <a:xfrm>
            <a:off x="263352" y="260648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OEFENING 2</a:t>
            </a:r>
            <a:endParaRPr lang="nl-NL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288105" y="637439"/>
            <a:ext cx="96490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Wat is het toppunt van verslaving aan je</a:t>
            </a:r>
          </a:p>
          <a:p>
            <a:r>
              <a:rPr lang="nl-NL" sz="4400" b="1" dirty="0"/>
              <a:t>s</a:t>
            </a:r>
            <a:r>
              <a:rPr lang="nl-NL" sz="4400" b="1" dirty="0" smtClean="0"/>
              <a:t>martphone?</a:t>
            </a:r>
            <a:endParaRPr lang="nl-NL" sz="4400" dirty="0" smtClean="0"/>
          </a:p>
          <a:p>
            <a:endParaRPr lang="nl-NL" sz="4400" dirty="0"/>
          </a:p>
        </p:txBody>
      </p:sp>
      <p:sp>
        <p:nvSpPr>
          <p:cNvPr id="4" name="Rechthoek 3"/>
          <p:cNvSpPr/>
          <p:nvPr/>
        </p:nvSpPr>
        <p:spPr>
          <a:xfrm>
            <a:off x="2089243" y="2492896"/>
            <a:ext cx="70804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b="1" dirty="0"/>
              <a:t>5 Minuten</a:t>
            </a:r>
            <a:br>
              <a:rPr lang="nl-NL" sz="4000" b="1" dirty="0"/>
            </a:br>
            <a:r>
              <a:rPr lang="nl-NL" sz="4000" dirty="0"/>
              <a:t>Bedenk een aantal situaties die je je kan voorstellen (zo absurd mogelijk)</a:t>
            </a:r>
            <a:br>
              <a:rPr lang="nl-NL" sz="4000" dirty="0"/>
            </a:br>
            <a:r>
              <a:rPr lang="nl-NL" sz="4000" b="1" dirty="0"/>
              <a:t>DEEL!</a:t>
            </a:r>
          </a:p>
        </p:txBody>
      </p:sp>
    </p:spTree>
    <p:extLst>
      <p:ext uri="{BB962C8B-B14F-4D97-AF65-F5344CB8AC3E}">
        <p14:creationId xmlns:p14="http://schemas.microsoft.com/office/powerpoint/2010/main" val="409556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883534" y="1430778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1350" dirty="0"/>
          </a:p>
        </p:txBody>
      </p:sp>
      <p:sp>
        <p:nvSpPr>
          <p:cNvPr id="3" name="Tekstvak 2"/>
          <p:cNvSpPr txBox="1"/>
          <p:nvPr/>
        </p:nvSpPr>
        <p:spPr>
          <a:xfrm>
            <a:off x="263352" y="260648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/>
              <a:t>OEFENING 2</a:t>
            </a:r>
            <a:endParaRPr lang="nl-NL" b="1" dirty="0"/>
          </a:p>
        </p:txBody>
      </p:sp>
      <p:sp>
        <p:nvSpPr>
          <p:cNvPr id="5" name="Tekstvak 4"/>
          <p:cNvSpPr txBox="1"/>
          <p:nvPr/>
        </p:nvSpPr>
        <p:spPr>
          <a:xfrm>
            <a:off x="288105" y="637439"/>
            <a:ext cx="9649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400" b="1" dirty="0" smtClean="0"/>
              <a:t>Zat deze erbij?</a:t>
            </a:r>
            <a:endParaRPr lang="nl-NL" sz="4400" dirty="0" smtClean="0"/>
          </a:p>
          <a:p>
            <a:endParaRPr lang="nl-NL" sz="4400" dirty="0"/>
          </a:p>
        </p:txBody>
      </p:sp>
      <p:sp>
        <p:nvSpPr>
          <p:cNvPr id="4" name="Rechthoek 3"/>
          <p:cNvSpPr/>
          <p:nvPr/>
        </p:nvSpPr>
        <p:spPr>
          <a:xfrm>
            <a:off x="527720" y="1430778"/>
            <a:ext cx="101047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b="1" dirty="0" smtClean="0"/>
              <a:t>Hopen dat het stoplicht op rood springt, zodat je nog even je </a:t>
            </a:r>
            <a:r>
              <a:rPr lang="nl-NL" sz="2000" b="1" dirty="0" err="1" smtClean="0"/>
              <a:t>phone</a:t>
            </a:r>
            <a:r>
              <a:rPr lang="nl-NL" sz="2000" b="1" dirty="0" smtClean="0"/>
              <a:t> kunt checken?</a:t>
            </a:r>
          </a:p>
          <a:p>
            <a:r>
              <a:rPr lang="nl-NL" sz="2000" b="1" dirty="0" smtClean="0"/>
              <a:t>Je telefoon voelen trillen, terwijl je hem niet bij hebt?</a:t>
            </a:r>
          </a:p>
          <a:p>
            <a:r>
              <a:rPr lang="nl-NL" sz="2000" b="1" dirty="0" smtClean="0"/>
              <a:t>In paniek raken als je je telefoon niet bij je hebt?</a:t>
            </a:r>
            <a:br>
              <a:rPr lang="nl-NL" sz="2000" b="1" dirty="0" smtClean="0"/>
            </a:br>
            <a:r>
              <a:rPr lang="nl-NL" sz="2000" b="1" dirty="0" smtClean="0"/>
              <a:t>Een filmpje kijken van iets wat nog voor je neus bezig is?</a:t>
            </a:r>
            <a:br>
              <a:rPr lang="nl-NL" sz="2000" b="1" dirty="0" smtClean="0"/>
            </a:br>
            <a:r>
              <a:rPr lang="nl-NL" sz="2000" b="1" dirty="0" err="1" smtClean="0"/>
              <a:t>Whatsapp</a:t>
            </a:r>
            <a:r>
              <a:rPr lang="nl-NL" sz="2000" b="1" dirty="0" smtClean="0"/>
              <a:t> checken tijdens een mindfulness – training?</a:t>
            </a:r>
          </a:p>
          <a:p>
            <a:r>
              <a:rPr lang="nl-NL" sz="2000" b="1" dirty="0" smtClean="0"/>
              <a:t>Dure kaarten bestellen voor een evenement en tijdens het evenement kattenfilmpjes kijken?</a:t>
            </a:r>
            <a:br>
              <a:rPr lang="nl-NL" sz="2000" b="1" dirty="0" smtClean="0"/>
            </a:br>
            <a:r>
              <a:rPr lang="nl-NL" sz="2000" b="1" dirty="0" smtClean="0"/>
              <a:t>Je telefoon </a:t>
            </a:r>
            <a:r>
              <a:rPr lang="nl-NL" sz="2000" b="1" dirty="0" err="1" smtClean="0"/>
              <a:t>s’nachts</a:t>
            </a:r>
            <a:r>
              <a:rPr lang="nl-NL" sz="2000" b="1" dirty="0" smtClean="0"/>
              <a:t> om 3 uur zetten om te kijken of er nog berichten zijn…?</a:t>
            </a:r>
          </a:p>
          <a:p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17954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212</Words>
  <Application>Microsoft Office PowerPoint</Application>
  <PresentationFormat>Breedbeeld</PresentationFormat>
  <Paragraphs>41</Paragraphs>
  <Slides>5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Fontys Hogescholen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Vorst,Rens M.C.M. van der</dc:creator>
  <cp:lastModifiedBy>Vorst,Rens M.C.M. van der</cp:lastModifiedBy>
  <cp:revision>169</cp:revision>
  <dcterms:created xsi:type="dcterms:W3CDTF">2018-03-24T15:48:51Z</dcterms:created>
  <dcterms:modified xsi:type="dcterms:W3CDTF">2019-01-07T20:44:48Z</dcterms:modified>
</cp:coreProperties>
</file>