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BF4D2-BBA7-4DCD-A06D-088D0AEEE5E3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EC493-452B-4324-8984-3386F08BEEC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DD0E6-63C8-47CA-995B-221F530A2323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C5480-9231-4699-BF98-01F313AD0A23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19C8B-5B29-430D-AD4F-72124C40966E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90B01-775C-4512-893E-2F2F7B8DFBC6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0EC3E-AFE2-428E-8FB7-C86FD215BC7E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19392-8652-4DCE-8B2A-1D274381E74B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861A4-ECE0-4C5A-8D2F-C76E82005B38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C6543-02A3-409C-A6D7-A459951F2215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88C1B-D4F3-4E27-9A43-E65550EA6C19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A0DDA-00CA-4F8B-BF02-6E86BE530A5A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85B37-FDF6-4386-92BE-5CECD7B45031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146A0-44AA-4616-8CF0-896F3AA37507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FFD15-6222-46C2-B440-50F3580F445A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2D703-B8F7-452B-BDD1-4FDE85C4F5FE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AA5B5-1B69-48CC-AE31-CA2E8B6D2923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30F12-EFF7-4A26-8393-9BFDAF5A6DA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0D0A9-13E7-49BE-9B6A-44D61AD134DD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552CC-AF66-40D2-86FF-04E2F6CD6D3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270CB-F72A-47B2-BA35-BA4A4D898395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CFC23-EA14-4C89-8930-9785D0B0364A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0D5297-7A0D-44BA-937F-97E600F317A7}" type="datetimeFigureOut">
              <a:rPr lang="nl-NL"/>
              <a:pPr>
                <a:defRPr/>
              </a:pPr>
              <a:t>4-9-2012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243F07-1210-4051-B242-5313EAE562DF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ctrTitle"/>
          </p:nvPr>
        </p:nvSpPr>
        <p:spPr>
          <a:xfrm>
            <a:off x="611188" y="620713"/>
            <a:ext cx="7772400" cy="1470025"/>
          </a:xfrm>
        </p:spPr>
        <p:txBody>
          <a:bodyPr/>
          <a:lstStyle/>
          <a:p>
            <a:r>
              <a:rPr lang="nl-NL" smtClean="0"/>
              <a:t>Hfst.2 §1: Soorten water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205038"/>
            <a:ext cx="6400800" cy="3433762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Je kunt na deze les: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-5 verschillende soorten zoetwater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en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/>
              <a:t>-</a:t>
            </a:r>
            <a:r>
              <a:rPr lang="nl-NL" dirty="0" smtClean="0"/>
              <a:t>vertellen hoe de waterkringloop gaat.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/>
              <a:t>Waar komt ons drinkwater vandaan?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14338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r>
              <a:rPr lang="nl-NL" smtClean="0"/>
              <a:t>Volgens aardrijkskunde…</a:t>
            </a:r>
          </a:p>
          <a:p>
            <a:endParaRPr lang="nl-NL" smtClean="0"/>
          </a:p>
        </p:txBody>
      </p:sp>
      <p:pic>
        <p:nvPicPr>
          <p:cNvPr id="14339" name="Afbeelding 3" descr="waterkringloop-515-ned-p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2636838"/>
            <a:ext cx="6778625" cy="31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nl-NL" dirty="0" smtClean="0"/>
              <a:t>Waar komt ons drinkwater vandaan?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nl-NL" dirty="0" smtClean="0"/>
              <a:t>Volgens scheikunde…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Je hebt 5 verschillende soorten zoet water.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Deze 5 soorten water staan in verbinding met elkaar (kringloop).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nl-NL" dirty="0"/>
          </a:p>
        </p:txBody>
      </p:sp>
      <p:pic>
        <p:nvPicPr>
          <p:cNvPr id="15363" name="Afbeelding 3" descr="water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2924175"/>
            <a:ext cx="6553200" cy="200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Opdracht…</a:t>
            </a:r>
          </a:p>
        </p:txBody>
      </p:sp>
      <p:sp>
        <p:nvSpPr>
          <p:cNvPr id="16386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Maak een duidelijke en nette tekening van de scheikundige kringloop van zoet water.</a:t>
            </a:r>
          </a:p>
          <a:p>
            <a:endParaRPr lang="nl-NL" smtClean="0"/>
          </a:p>
          <a:p>
            <a:r>
              <a:rPr lang="nl-NL" smtClean="0"/>
              <a:t>Hint:</a:t>
            </a:r>
          </a:p>
        </p:txBody>
      </p:sp>
      <p:pic>
        <p:nvPicPr>
          <p:cNvPr id="16387" name="Afbeelding 4" descr="waterhint.bmp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2852738"/>
            <a:ext cx="657225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Bekijk je tekening eens goed…</a:t>
            </a:r>
          </a:p>
        </p:txBody>
      </p:sp>
      <p:sp>
        <p:nvSpPr>
          <p:cNvPr id="17410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Wat drinken we nu eigenlijk?</a:t>
            </a:r>
          </a:p>
          <a:p>
            <a:endParaRPr lang="nl-NL" smtClean="0"/>
          </a:p>
          <a:p>
            <a:endParaRPr lang="nl-NL" smtClean="0"/>
          </a:p>
        </p:txBody>
      </p:sp>
      <p:pic>
        <p:nvPicPr>
          <p:cNvPr id="17411" name="Afbeelding 3" descr="water%2000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349500"/>
            <a:ext cx="3017837" cy="241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Afbeelding 4" descr="coca-col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363" y="2276475"/>
            <a:ext cx="4211637" cy="25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Afbeelding 5" descr="media_l_85024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2138" y="2924175"/>
            <a:ext cx="3035300" cy="358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93</Words>
  <Application>Microsoft Office PowerPoint</Application>
  <PresentationFormat>Diavoorstelling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Hfst.2 §1: Soorten water</vt:lpstr>
      <vt:lpstr>Waar komt ons drinkwater vandaan? </vt:lpstr>
      <vt:lpstr>Waar komt ons drinkwater vandaan?</vt:lpstr>
      <vt:lpstr>Opdracht…</vt:lpstr>
      <vt:lpstr>Bekijk je tekening eens goed…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Hfst.2 §1: Soorten water</dc:title>
  <dc:creator>De Populier </dc:creator>
  <cp:lastModifiedBy>maessen</cp:lastModifiedBy>
  <cp:revision>2</cp:revision>
  <dcterms:created xsi:type="dcterms:W3CDTF">2011-11-07T15:38:21Z</dcterms:created>
  <dcterms:modified xsi:type="dcterms:W3CDTF">2012-09-04T16:38:23Z</dcterms:modified>
</cp:coreProperties>
</file>