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3" r:id="rId2"/>
    <p:sldId id="291" r:id="rId3"/>
    <p:sldId id="282" r:id="rId4"/>
    <p:sldId id="283" r:id="rId5"/>
    <p:sldId id="288" r:id="rId6"/>
    <p:sldId id="284" r:id="rId7"/>
    <p:sldId id="286" r:id="rId8"/>
    <p:sldId id="287" r:id="rId9"/>
    <p:sldId id="289" r:id="rId10"/>
    <p:sldId id="290" r:id="rId11"/>
    <p:sldId id="294" r:id="rId12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66B60D-3152-49C2-8B51-16BCEB4670DA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2770E2-8C8F-433B-BED1-1FC27F92BE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EB952B-1553-443F-95B5-CBBF0C563D33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58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4E51BB-20D2-4C57-819F-56031DDAFD1C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36E914-C2A5-43FE-82C3-D7916B026EB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BCF0B-EDCB-4CF7-A96A-24E0224B3E60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FE3106-7171-4D2B-900B-D23656DE5755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35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01B340-DD35-45F7-9A1D-420B1783A7B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56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CFA692-E805-4744-A33E-EAA5538C5458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96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88BDC-5EB9-4D52-9E14-C5CA931BEF1E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A5B3B7-F7EC-4F0F-A835-9F0D8F8FA4D4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379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003991-4E50-4552-B978-687E91EC9E25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03EC-4EF8-4FB1-9D7B-5FD4AED67A61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5E01-16DC-4C1C-A32D-7E46DA8A3C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8E04-4FEB-40E8-A95B-170B74A4EBD4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A5DA-854F-4C24-ACD5-26B9040976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DEBF-B2E0-409E-BB03-3A20C9A80B8F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0B87-03ED-404E-93EC-7C8C29CA00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18AE-CC83-4CE6-9D43-575711C10F5E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D4F6-3D6B-43A6-A050-8D685ECA5A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F46C-F879-49CA-B542-D956FE2C6304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85FD-5288-41DF-BE7B-D1806A33B9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7472-3072-40F8-8FC9-553B5BABE3A4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BCB3-8F3B-466F-87AC-250E45F585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69A6-0549-4B9D-96AD-4A772FCA4FAC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06FB-10C0-4ED7-89F9-EB1487DE68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50A1-4246-4883-BB44-95B340C75AA5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801D-D2C8-41C7-8DCB-86AEBD3CA7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6461-6A53-4BC8-9BF1-E8BED9D51DAB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1AE0-CF1D-4489-B607-5BB25F4BF1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3382-26D3-42BF-BFEF-098C19808BDC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9401-41A8-4DA3-8F89-BB412D4007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A625-6CC4-43A2-AA27-66EC89AE3CC7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3B86-2BB9-46EE-B7FC-149EDB8EC5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C7ED93-B2DC-4B00-B4AD-5C49656E0F50}" type="datetimeFigureOut">
              <a:rPr lang="nl-NL"/>
              <a:pPr>
                <a:defRPr/>
              </a:pPr>
              <a:t>29-1-2013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5C028-D22B-4C3F-9A8E-2B991CC150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jufsanne.com/" TargetMode="External"/><Relationship Id="rId4" Type="http://schemas.openxmlformats.org/officeDocument/2006/relationships/hyperlink" Target="http://www.jufmarije.nl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60.emf"/><Relationship Id="rId11" Type="http://schemas.openxmlformats.org/officeDocument/2006/relationships/image" Target="../media/image65.png"/><Relationship Id="rId5" Type="http://schemas.openxmlformats.org/officeDocument/2006/relationships/audio" Target="../media/audio3.wav"/><Relationship Id="rId10" Type="http://schemas.openxmlformats.org/officeDocument/2006/relationships/image" Target="../media/image64.png"/><Relationship Id="rId4" Type="http://schemas.openxmlformats.org/officeDocument/2006/relationships/audio" Target="../media/audio2.wav"/><Relationship Id="rId9" Type="http://schemas.openxmlformats.org/officeDocument/2006/relationships/image" Target="../media/image63.png"/><Relationship Id="rId1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25.png"/><Relationship Id="rId11" Type="http://schemas.openxmlformats.org/officeDocument/2006/relationships/image" Target="../media/image9.gif"/><Relationship Id="rId5" Type="http://schemas.openxmlformats.org/officeDocument/2006/relationships/audio" Target="../media/audio3.wav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3.wav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5.png"/><Relationship Id="rId1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emf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9.emf"/><Relationship Id="rId11" Type="http://schemas.openxmlformats.org/officeDocument/2006/relationships/image" Target="../media/image43.png"/><Relationship Id="rId5" Type="http://schemas.openxmlformats.org/officeDocument/2006/relationships/audio" Target="../media/audio3.wav"/><Relationship Id="rId10" Type="http://schemas.openxmlformats.org/officeDocument/2006/relationships/image" Target="../media/image9.gif"/><Relationship Id="rId4" Type="http://schemas.openxmlformats.org/officeDocument/2006/relationships/audio" Target="../media/audio2.wav"/><Relationship Id="rId9" Type="http://schemas.openxmlformats.org/officeDocument/2006/relationships/image" Target="../media/image42.emf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audio" Target="../media/audio3.wav"/><Relationship Id="rId10" Type="http://schemas.openxmlformats.org/officeDocument/2006/relationships/image" Target="../media/image50.png"/><Relationship Id="rId4" Type="http://schemas.openxmlformats.org/officeDocument/2006/relationships/audio" Target="../media/audio2.wav"/><Relationship Id="rId9" Type="http://schemas.openxmlformats.org/officeDocument/2006/relationships/image" Target="../media/image49.png"/><Relationship Id="rId1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audio" Target="../media/audio3.wav"/><Relationship Id="rId10" Type="http://schemas.openxmlformats.org/officeDocument/2006/relationships/image" Target="../media/image56.png"/><Relationship Id="rId4" Type="http://schemas.openxmlformats.org/officeDocument/2006/relationships/audio" Target="../media/audio2.wav"/><Relationship Id="rId9" Type="http://schemas.openxmlformats.org/officeDocument/2006/relationships/image" Target="../media/image5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325563" y="1943100"/>
            <a:ext cx="6462712" cy="2435225"/>
          </a:xfrm>
          <a:prstGeom prst="rect">
            <a:avLst/>
          </a:prstGeom>
          <a:noFill/>
          <a:ln w="92075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4338" name="Afbeeldi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3663" y="2028825"/>
            <a:ext cx="63849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kstvak 3"/>
          <p:cNvSpPr txBox="1">
            <a:spLocks noChangeArrowheads="1"/>
          </p:cNvSpPr>
          <p:nvPr/>
        </p:nvSpPr>
        <p:spPr bwMode="auto">
          <a:xfrm>
            <a:off x="1285875" y="477838"/>
            <a:ext cx="646271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 b="1">
                <a:latin typeface="Calibri" pitchFamily="34" charset="0"/>
                <a:cs typeface="Arial" charset="0"/>
              </a:rPr>
              <a:t>Digibordles Kleding</a:t>
            </a:r>
          </a:p>
          <a:p>
            <a:pPr algn="ctr"/>
            <a:r>
              <a:rPr lang="nl-NL" sz="3200" b="1">
                <a:latin typeface="Calibri" pitchFamily="34" charset="0"/>
                <a:cs typeface="Arial" charset="0"/>
              </a:rPr>
              <a:t>vormherkenning</a:t>
            </a:r>
          </a:p>
        </p:txBody>
      </p:sp>
      <p:sp>
        <p:nvSpPr>
          <p:cNvPr id="14340" name="Tekstvak 4"/>
          <p:cNvSpPr txBox="1">
            <a:spLocks noChangeArrowheads="1"/>
          </p:cNvSpPr>
          <p:nvPr/>
        </p:nvSpPr>
        <p:spPr bwMode="auto">
          <a:xfrm>
            <a:off x="1325563" y="4770438"/>
            <a:ext cx="64627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 b="1">
                <a:latin typeface="Calibri" pitchFamily="34" charset="0"/>
                <a:cs typeface="Arial" charset="0"/>
              </a:rPr>
              <a:t>Gemaakt door:</a:t>
            </a:r>
          </a:p>
          <a:p>
            <a:pPr algn="ctr"/>
            <a:r>
              <a:rPr lang="nl-NL" sz="2800" b="1">
                <a:latin typeface="Calibri" pitchFamily="34" charset="0"/>
                <a:cs typeface="Arial" charset="0"/>
                <a:hlinkClick r:id="rId4"/>
              </a:rPr>
              <a:t>Juf Marije  </a:t>
            </a:r>
            <a:r>
              <a:rPr lang="nl-NL" sz="2800" b="1">
                <a:latin typeface="Calibri" pitchFamily="34" charset="0"/>
                <a:cs typeface="Arial" charset="0"/>
              </a:rPr>
              <a:t> &amp;  </a:t>
            </a:r>
            <a:r>
              <a:rPr lang="nl-NL" sz="2800" b="1">
                <a:latin typeface="Calibri" pitchFamily="34" charset="0"/>
                <a:cs typeface="Arial" charset="0"/>
                <a:hlinkClick r:id="rId5"/>
              </a:rPr>
              <a:t>juf Sanne</a:t>
            </a:r>
            <a:endParaRPr lang="nl-NL" sz="2800" b="1">
              <a:latin typeface="Calibri" pitchFamily="34" charset="0"/>
              <a:cs typeface="Arial" charset="0"/>
            </a:endParaRPr>
          </a:p>
          <a:p>
            <a:pPr algn="ctr"/>
            <a:endParaRPr lang="nl-NL" sz="2800" b="1">
              <a:latin typeface="Calibri" pitchFamily="34" charset="0"/>
            </a:endParaRPr>
          </a:p>
        </p:txBody>
      </p:sp>
      <p:sp>
        <p:nvSpPr>
          <p:cNvPr id="1434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1663" y="6102350"/>
            <a:ext cx="823912" cy="677863"/>
          </a:xfrm>
          <a:prstGeom prst="actionButtonForwardNex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41338" y="1281113"/>
            <a:ext cx="7831137" cy="2951162"/>
          </a:xfrm>
          <a:prstGeom prst="rect">
            <a:avLst/>
          </a:prstGeom>
          <a:noFill/>
          <a:ln w="92075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3255963" y="4545013"/>
            <a:ext cx="1077912" cy="1016000"/>
            <a:chOff x="2051" y="2863"/>
            <a:chExt cx="679" cy="640"/>
          </a:xfrm>
        </p:grpSpPr>
        <p:sp>
          <p:nvSpPr>
            <p:cNvPr id="8" name="Rechthoek 7"/>
            <p:cNvSpPr/>
            <p:nvPr/>
          </p:nvSpPr>
          <p:spPr>
            <a:xfrm>
              <a:off x="205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4821" name="Afbeelding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30" y="2961"/>
              <a:ext cx="315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6" name="Subtitel 2"/>
          <p:cNvSpPr txBox="1">
            <a:spLocks/>
          </p:cNvSpPr>
          <p:nvPr/>
        </p:nvSpPr>
        <p:spPr bwMode="auto">
          <a:xfrm>
            <a:off x="458788" y="288925"/>
            <a:ext cx="79470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l-NL" sz="3200">
                <a:cs typeface="Arial" charset="0"/>
              </a:rPr>
              <a:t>Welke vorm komt uit een van deze jurken?</a:t>
            </a:r>
          </a:p>
        </p:txBody>
      </p:sp>
      <p:pic>
        <p:nvPicPr>
          <p:cNvPr id="34827" name="Afbeelding 2" descr="Naamloo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" y="1327150"/>
            <a:ext cx="77533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36" name="Group 20"/>
          <p:cNvGrpSpPr>
            <a:grpSpLocks/>
          </p:cNvGrpSpPr>
          <p:nvPr/>
        </p:nvGrpSpPr>
        <p:grpSpPr bwMode="auto">
          <a:xfrm>
            <a:off x="541338" y="4545013"/>
            <a:ext cx="1077912" cy="1016000"/>
            <a:chOff x="341" y="2863"/>
            <a:chExt cx="679" cy="640"/>
          </a:xfrm>
        </p:grpSpPr>
        <p:sp>
          <p:nvSpPr>
            <p:cNvPr id="10" name="Rechthoek 9"/>
            <p:cNvSpPr/>
            <p:nvPr/>
          </p:nvSpPr>
          <p:spPr>
            <a:xfrm>
              <a:off x="34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4828" name="Afbeelding 25" descr="Naamlo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8" y="2989"/>
              <a:ext cx="403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37" name="Group 21"/>
          <p:cNvGrpSpPr>
            <a:grpSpLocks/>
          </p:cNvGrpSpPr>
          <p:nvPr/>
        </p:nvGrpSpPr>
        <p:grpSpPr bwMode="auto">
          <a:xfrm>
            <a:off x="1898650" y="4545013"/>
            <a:ext cx="1077913" cy="1016000"/>
            <a:chOff x="1196" y="2863"/>
            <a:chExt cx="679" cy="640"/>
          </a:xfrm>
        </p:grpSpPr>
        <p:sp>
          <p:nvSpPr>
            <p:cNvPr id="13" name="Rechthoek 12"/>
            <p:cNvSpPr/>
            <p:nvPr/>
          </p:nvSpPr>
          <p:spPr>
            <a:xfrm>
              <a:off x="119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4829" name="Afbeelding 26" descr="Naamloos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78" y="2968"/>
              <a:ext cx="492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39" name="Group 23"/>
          <p:cNvGrpSpPr>
            <a:grpSpLocks/>
          </p:cNvGrpSpPr>
          <p:nvPr/>
        </p:nvGrpSpPr>
        <p:grpSpPr bwMode="auto">
          <a:xfrm>
            <a:off x="4613275" y="4545013"/>
            <a:ext cx="1077913" cy="1016000"/>
            <a:chOff x="2906" y="2863"/>
            <a:chExt cx="679" cy="640"/>
          </a:xfrm>
        </p:grpSpPr>
        <p:sp>
          <p:nvSpPr>
            <p:cNvPr id="11" name="Rechthoek 10"/>
            <p:cNvSpPr/>
            <p:nvPr/>
          </p:nvSpPr>
          <p:spPr>
            <a:xfrm>
              <a:off x="290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4830" name="Afbeelding 27" descr="Naamlo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41" y="2972"/>
              <a:ext cx="418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40" name="Group 24"/>
          <p:cNvGrpSpPr>
            <a:grpSpLocks/>
          </p:cNvGrpSpPr>
          <p:nvPr/>
        </p:nvGrpSpPr>
        <p:grpSpPr bwMode="auto">
          <a:xfrm>
            <a:off x="5970588" y="4545013"/>
            <a:ext cx="1077912" cy="1016000"/>
            <a:chOff x="3761" y="2863"/>
            <a:chExt cx="679" cy="640"/>
          </a:xfrm>
        </p:grpSpPr>
        <p:sp>
          <p:nvSpPr>
            <p:cNvPr id="9" name="Rechthoek 8"/>
            <p:cNvSpPr/>
            <p:nvPr/>
          </p:nvSpPr>
          <p:spPr>
            <a:xfrm>
              <a:off x="376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4831" name="Afbeelding 28" descr="Naamloos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01" y="2957"/>
              <a:ext cx="423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41" name="Group 25"/>
          <p:cNvGrpSpPr>
            <a:grpSpLocks/>
          </p:cNvGrpSpPr>
          <p:nvPr/>
        </p:nvGrpSpPr>
        <p:grpSpPr bwMode="auto">
          <a:xfrm>
            <a:off x="7327900" y="4545013"/>
            <a:ext cx="1077913" cy="1016000"/>
            <a:chOff x="4616" y="2863"/>
            <a:chExt cx="679" cy="640"/>
          </a:xfrm>
        </p:grpSpPr>
        <p:sp>
          <p:nvSpPr>
            <p:cNvPr id="12" name="Rechthoek 11"/>
            <p:cNvSpPr/>
            <p:nvPr/>
          </p:nvSpPr>
          <p:spPr>
            <a:xfrm>
              <a:off x="461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4832" name="Afbeelding 29" descr="Naamloos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47" y="2984"/>
              <a:ext cx="39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4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1663" y="6102350"/>
            <a:ext cx="823912" cy="677863"/>
          </a:xfrm>
          <a:prstGeom prst="actionButtonForwardNex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34835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kevorrmjurk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53988" y="434975"/>
            <a:ext cx="304800" cy="304800"/>
          </a:xfrm>
          <a:prstGeom prst="rect">
            <a:avLst/>
          </a:prstGeom>
          <a:noFill/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98650" y="5370513"/>
            <a:ext cx="10890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8" fill="hold"/>
                                        <p:tgtEl>
                                          <p:spTgt spid="34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hutterstock_99545969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03713" y="106363"/>
            <a:ext cx="4303712" cy="6396037"/>
          </a:xfrm>
        </p:spPr>
      </p:pic>
      <p:sp>
        <p:nvSpPr>
          <p:cNvPr id="56322" name="Tekstvak 4"/>
          <p:cNvSpPr txBox="1">
            <a:spLocks noChangeArrowheads="1"/>
          </p:cNvSpPr>
          <p:nvPr/>
        </p:nvSpPr>
        <p:spPr bwMode="auto">
          <a:xfrm>
            <a:off x="288925" y="2454275"/>
            <a:ext cx="64246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6600">
                <a:solidFill>
                  <a:srgbClr val="009900"/>
                </a:solidFill>
              </a:rPr>
              <a:t>Goed gedaan!</a:t>
            </a:r>
          </a:p>
        </p:txBody>
      </p:sp>
      <p:pic>
        <p:nvPicPr>
          <p:cNvPr id="5632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3113" y="765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4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4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56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41338" y="288925"/>
            <a:ext cx="7864475" cy="5937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solidFill>
                  <a:schemeClr val="tx1"/>
                </a:solidFill>
                <a:latin typeface="Arial"/>
                <a:cs typeface="Arial"/>
              </a:rPr>
              <a:t>Welke vorm komt uit een van deze broeken?</a:t>
            </a:r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41338" y="1281113"/>
            <a:ext cx="7831137" cy="2951162"/>
          </a:xfrm>
          <a:prstGeom prst="rect">
            <a:avLst/>
          </a:prstGeom>
          <a:noFill/>
          <a:ln w="92075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6394" name="Afbeelding 23" descr="Naamloo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328738"/>
            <a:ext cx="770572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1898650" y="4545013"/>
            <a:ext cx="1077913" cy="1016000"/>
            <a:chOff x="1196" y="2863"/>
            <a:chExt cx="679" cy="640"/>
          </a:xfrm>
        </p:grpSpPr>
        <p:sp>
          <p:nvSpPr>
            <p:cNvPr id="13" name="Rechthoek 12"/>
            <p:cNvSpPr/>
            <p:nvPr/>
          </p:nvSpPr>
          <p:spPr>
            <a:xfrm>
              <a:off x="119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6396" name="Afbeelding 24" descr="Naamloos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57" y="2960"/>
              <a:ext cx="311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3255963" y="4545013"/>
            <a:ext cx="1077912" cy="1016000"/>
            <a:chOff x="2051" y="2863"/>
            <a:chExt cx="679" cy="640"/>
          </a:xfrm>
        </p:grpSpPr>
        <p:sp>
          <p:nvSpPr>
            <p:cNvPr id="8" name="Rechthoek 7"/>
            <p:cNvSpPr/>
            <p:nvPr/>
          </p:nvSpPr>
          <p:spPr>
            <a:xfrm>
              <a:off x="205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6397" name="Afbeelding 25" descr="Naamlo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28" y="3038"/>
              <a:ext cx="54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5" name="Group 21"/>
          <p:cNvGrpSpPr>
            <a:grpSpLocks/>
          </p:cNvGrpSpPr>
          <p:nvPr/>
        </p:nvGrpSpPr>
        <p:grpSpPr bwMode="auto">
          <a:xfrm>
            <a:off x="4613275" y="4545013"/>
            <a:ext cx="1077913" cy="1016000"/>
            <a:chOff x="2906" y="2863"/>
            <a:chExt cx="679" cy="640"/>
          </a:xfrm>
        </p:grpSpPr>
        <p:sp>
          <p:nvSpPr>
            <p:cNvPr id="11" name="Rechthoek 10"/>
            <p:cNvSpPr/>
            <p:nvPr/>
          </p:nvSpPr>
          <p:spPr>
            <a:xfrm>
              <a:off x="290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6398" name="Afbeelding 26" descr="Naamloos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92" y="2943"/>
              <a:ext cx="510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41338" y="4545013"/>
            <a:ext cx="1077912" cy="1016000"/>
            <a:chOff x="341" y="2863"/>
            <a:chExt cx="679" cy="640"/>
          </a:xfrm>
        </p:grpSpPr>
        <p:sp>
          <p:nvSpPr>
            <p:cNvPr id="10" name="Rechthoek 9"/>
            <p:cNvSpPr/>
            <p:nvPr/>
          </p:nvSpPr>
          <p:spPr>
            <a:xfrm>
              <a:off x="34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6395" name="Afbeelding 1" descr="Naamlo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7" y="2987"/>
              <a:ext cx="42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5970588" y="4545013"/>
            <a:ext cx="1077912" cy="1016000"/>
            <a:chOff x="3761" y="2863"/>
            <a:chExt cx="679" cy="640"/>
          </a:xfrm>
        </p:grpSpPr>
        <p:sp>
          <p:nvSpPr>
            <p:cNvPr id="9" name="Rechthoek 8"/>
            <p:cNvSpPr/>
            <p:nvPr/>
          </p:nvSpPr>
          <p:spPr>
            <a:xfrm>
              <a:off x="376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6399" name="Afbeelding 27" descr="Naamloos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05" y="2991"/>
              <a:ext cx="38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8" name="Group 24"/>
          <p:cNvGrpSpPr>
            <a:grpSpLocks/>
          </p:cNvGrpSpPr>
          <p:nvPr/>
        </p:nvGrpSpPr>
        <p:grpSpPr bwMode="auto">
          <a:xfrm>
            <a:off x="7327900" y="4545013"/>
            <a:ext cx="1077913" cy="1016000"/>
            <a:chOff x="4616" y="2863"/>
            <a:chExt cx="679" cy="640"/>
          </a:xfrm>
        </p:grpSpPr>
        <p:sp>
          <p:nvSpPr>
            <p:cNvPr id="12" name="Rechthoek 11"/>
            <p:cNvSpPr/>
            <p:nvPr/>
          </p:nvSpPr>
          <p:spPr>
            <a:xfrm>
              <a:off x="461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6400" name="Afbeelding 28" descr="Naamloos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61" y="2967"/>
              <a:ext cx="418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81700" y="5281613"/>
            <a:ext cx="10906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kevorm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36538" y="423863"/>
            <a:ext cx="304800" cy="304800"/>
          </a:xfrm>
          <a:prstGeom prst="rect">
            <a:avLst/>
          </a:prstGeom>
          <a:noFill/>
        </p:spPr>
      </p:pic>
      <p:sp>
        <p:nvSpPr>
          <p:cNvPr id="16410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1663" y="6102350"/>
            <a:ext cx="823912" cy="677863"/>
          </a:xfrm>
          <a:prstGeom prst="actionButtonForwardNex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" fill="hold"/>
                                        <p:tgtEl>
                                          <p:spTgt spid="16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6"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41338" y="1281113"/>
            <a:ext cx="7831137" cy="2951162"/>
          </a:xfrm>
          <a:prstGeom prst="rect">
            <a:avLst/>
          </a:prstGeom>
          <a:noFill/>
          <a:ln w="92075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8441" name="Subtitel 2"/>
          <p:cNvSpPr txBox="1">
            <a:spLocks/>
          </p:cNvSpPr>
          <p:nvPr/>
        </p:nvSpPr>
        <p:spPr bwMode="auto">
          <a:xfrm>
            <a:off x="458788" y="288925"/>
            <a:ext cx="79470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l-NL" sz="3200">
                <a:cs typeface="Arial" charset="0"/>
              </a:rPr>
              <a:t>Welke vorm komt uit een van deze jurken?</a:t>
            </a:r>
          </a:p>
        </p:txBody>
      </p:sp>
      <p:pic>
        <p:nvPicPr>
          <p:cNvPr id="18442" name="Afbeelding 2" descr="Naamloo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" y="1362075"/>
            <a:ext cx="77041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541338" y="4545013"/>
            <a:ext cx="1077912" cy="1016000"/>
            <a:chOff x="341" y="2863"/>
            <a:chExt cx="679" cy="640"/>
          </a:xfrm>
        </p:grpSpPr>
        <p:sp>
          <p:nvSpPr>
            <p:cNvPr id="10" name="Rechthoek 9"/>
            <p:cNvSpPr/>
            <p:nvPr/>
          </p:nvSpPr>
          <p:spPr>
            <a:xfrm>
              <a:off x="34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8443" name="Afbeelding 1" descr="Naamloos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5" y="2985"/>
              <a:ext cx="3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1898650" y="4545013"/>
            <a:ext cx="1077913" cy="1016000"/>
            <a:chOff x="1196" y="2863"/>
            <a:chExt cx="679" cy="640"/>
          </a:xfrm>
        </p:grpSpPr>
        <p:sp>
          <p:nvSpPr>
            <p:cNvPr id="13" name="Rechthoek 12"/>
            <p:cNvSpPr/>
            <p:nvPr/>
          </p:nvSpPr>
          <p:spPr>
            <a:xfrm>
              <a:off x="119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8444" name="Afbeelding 25" descr="Naamlo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24" y="2985"/>
              <a:ext cx="411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3255963" y="4545013"/>
            <a:ext cx="1077912" cy="1016000"/>
            <a:chOff x="2051" y="2863"/>
            <a:chExt cx="679" cy="640"/>
          </a:xfrm>
        </p:grpSpPr>
        <p:sp>
          <p:nvSpPr>
            <p:cNvPr id="8" name="Rechthoek 7"/>
            <p:cNvSpPr/>
            <p:nvPr/>
          </p:nvSpPr>
          <p:spPr>
            <a:xfrm>
              <a:off x="205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8445" name="Afbeelding 26" descr="Naamloos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60" y="2947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4613275" y="4545013"/>
            <a:ext cx="1077913" cy="1016000"/>
            <a:chOff x="2906" y="2863"/>
            <a:chExt cx="679" cy="640"/>
          </a:xfrm>
        </p:grpSpPr>
        <p:sp>
          <p:nvSpPr>
            <p:cNvPr id="11" name="Rechthoek 10"/>
            <p:cNvSpPr/>
            <p:nvPr/>
          </p:nvSpPr>
          <p:spPr>
            <a:xfrm>
              <a:off x="290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8446" name="Afbeelding 27" descr="Naamlo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43" y="2989"/>
              <a:ext cx="39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5970588" y="4545013"/>
            <a:ext cx="1077912" cy="1016000"/>
            <a:chOff x="3761" y="2863"/>
            <a:chExt cx="679" cy="640"/>
          </a:xfrm>
        </p:grpSpPr>
        <p:sp>
          <p:nvSpPr>
            <p:cNvPr id="9" name="Rechthoek 8"/>
            <p:cNvSpPr/>
            <p:nvPr/>
          </p:nvSpPr>
          <p:spPr>
            <a:xfrm>
              <a:off x="376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8447" name="Afbeelding 28" descr="Naamloos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31" y="3045"/>
              <a:ext cx="52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7327900" y="4545013"/>
            <a:ext cx="1077913" cy="1016000"/>
            <a:chOff x="4616" y="2863"/>
            <a:chExt cx="679" cy="640"/>
          </a:xfrm>
        </p:grpSpPr>
        <p:sp>
          <p:nvSpPr>
            <p:cNvPr id="12" name="Rechthoek 11"/>
            <p:cNvSpPr/>
            <p:nvPr/>
          </p:nvSpPr>
          <p:spPr>
            <a:xfrm>
              <a:off x="461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18448" name="Afbeelding 29" descr="Naamloos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07" y="2947"/>
              <a:ext cx="449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51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kevorrmjurk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53988" y="434975"/>
            <a:ext cx="304800" cy="304800"/>
          </a:xfrm>
          <a:prstGeom prst="rect">
            <a:avLst/>
          </a:prstGeom>
          <a:noFill/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43263" y="5354638"/>
            <a:ext cx="1090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8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1663" y="6102350"/>
            <a:ext cx="823912" cy="677863"/>
          </a:xfrm>
          <a:prstGeom prst="actionButtonForwardNex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8" fill="hold"/>
                                        <p:tgtEl>
                                          <p:spTgt spid="18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41338" y="1281113"/>
            <a:ext cx="7831137" cy="2951162"/>
          </a:xfrm>
          <a:prstGeom prst="rect">
            <a:avLst/>
          </a:prstGeom>
          <a:noFill/>
          <a:ln w="92075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5" name="Subtitel 2"/>
          <p:cNvSpPr txBox="1">
            <a:spLocks/>
          </p:cNvSpPr>
          <p:nvPr/>
        </p:nvSpPr>
        <p:spPr>
          <a:xfrm>
            <a:off x="541338" y="288925"/>
            <a:ext cx="7864475" cy="5937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mtClean="0">
                <a:solidFill>
                  <a:schemeClr val="tx1"/>
                </a:solidFill>
                <a:latin typeface="Arial"/>
                <a:cs typeface="Arial"/>
              </a:rPr>
              <a:t>Welke vorm komt uit een van deze broeken?</a:t>
            </a:r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0490" name="Afbeelding 2" descr="Naamloo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63" y="1352550"/>
            <a:ext cx="764857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541338" y="4545013"/>
            <a:ext cx="1077912" cy="1016000"/>
            <a:chOff x="341" y="2863"/>
            <a:chExt cx="679" cy="640"/>
          </a:xfrm>
        </p:grpSpPr>
        <p:sp>
          <p:nvSpPr>
            <p:cNvPr id="10" name="Rechthoek 9"/>
            <p:cNvSpPr/>
            <p:nvPr/>
          </p:nvSpPr>
          <p:spPr>
            <a:xfrm>
              <a:off x="34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0491" name="Afbeelding 1" descr="Naamloos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6" y="2983"/>
              <a:ext cx="29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1898650" y="4545013"/>
            <a:ext cx="1077913" cy="1016000"/>
            <a:chOff x="1196" y="2863"/>
            <a:chExt cx="679" cy="640"/>
          </a:xfrm>
        </p:grpSpPr>
        <p:sp>
          <p:nvSpPr>
            <p:cNvPr id="13" name="Rechthoek 12"/>
            <p:cNvSpPr/>
            <p:nvPr/>
          </p:nvSpPr>
          <p:spPr>
            <a:xfrm>
              <a:off x="119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0492" name="Afbeelding 25" descr="Naamlo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91" y="3078"/>
              <a:ext cx="50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3255963" y="4545013"/>
            <a:ext cx="1077912" cy="1016000"/>
            <a:chOff x="2051" y="2863"/>
            <a:chExt cx="679" cy="640"/>
          </a:xfrm>
        </p:grpSpPr>
        <p:sp>
          <p:nvSpPr>
            <p:cNvPr id="8" name="Rechthoek 7"/>
            <p:cNvSpPr/>
            <p:nvPr/>
          </p:nvSpPr>
          <p:spPr>
            <a:xfrm>
              <a:off x="205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0493" name="Afbeelding 26" descr="Naamloos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45" y="295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4613275" y="4545013"/>
            <a:ext cx="1077913" cy="1016000"/>
            <a:chOff x="2906" y="2863"/>
            <a:chExt cx="679" cy="640"/>
          </a:xfrm>
        </p:grpSpPr>
        <p:sp>
          <p:nvSpPr>
            <p:cNvPr id="11" name="Rechthoek 10"/>
            <p:cNvSpPr/>
            <p:nvPr/>
          </p:nvSpPr>
          <p:spPr>
            <a:xfrm>
              <a:off x="290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0494" name="Afbeelding 27" descr="Naamlo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44" y="3008"/>
              <a:ext cx="4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04" name="Group 24"/>
          <p:cNvGrpSpPr>
            <a:grpSpLocks/>
          </p:cNvGrpSpPr>
          <p:nvPr/>
        </p:nvGrpSpPr>
        <p:grpSpPr bwMode="auto">
          <a:xfrm>
            <a:off x="5970588" y="4545013"/>
            <a:ext cx="1077912" cy="1016000"/>
            <a:chOff x="3761" y="2863"/>
            <a:chExt cx="679" cy="640"/>
          </a:xfrm>
        </p:grpSpPr>
        <p:sp>
          <p:nvSpPr>
            <p:cNvPr id="9" name="Rechthoek 8"/>
            <p:cNvSpPr/>
            <p:nvPr/>
          </p:nvSpPr>
          <p:spPr>
            <a:xfrm>
              <a:off x="376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0495" name="Afbeelding 28" descr="Naamloos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17" y="3011"/>
              <a:ext cx="36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7327900" y="4545013"/>
            <a:ext cx="1077913" cy="1016000"/>
            <a:chOff x="4616" y="2863"/>
            <a:chExt cx="679" cy="640"/>
          </a:xfrm>
        </p:grpSpPr>
        <p:sp>
          <p:nvSpPr>
            <p:cNvPr id="12" name="Rechthoek 11"/>
            <p:cNvSpPr/>
            <p:nvPr/>
          </p:nvSpPr>
          <p:spPr>
            <a:xfrm>
              <a:off x="461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0496" name="Afbeelding 29" descr="Naamloos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05" y="2971"/>
              <a:ext cx="506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98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kevorm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6538" y="423863"/>
            <a:ext cx="304800" cy="304800"/>
          </a:xfrm>
          <a:prstGeom prst="rect">
            <a:avLst/>
          </a:prstGeom>
          <a:noFill/>
        </p:spPr>
      </p:pic>
      <p:sp>
        <p:nvSpPr>
          <p:cNvPr id="2049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1663" y="6102350"/>
            <a:ext cx="823912" cy="677863"/>
          </a:xfrm>
          <a:prstGeom prst="actionButtonForwardNex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67075" y="5368925"/>
            <a:ext cx="10906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" fill="hold"/>
                                        <p:tgtEl>
                                          <p:spTgt spid="20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41338" y="1281113"/>
            <a:ext cx="7831137" cy="2951162"/>
          </a:xfrm>
          <a:prstGeom prst="rect">
            <a:avLst/>
          </a:prstGeom>
          <a:noFill/>
          <a:ln w="92075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2536" name="Subtitel 2"/>
          <p:cNvSpPr txBox="1">
            <a:spLocks/>
          </p:cNvSpPr>
          <p:nvPr/>
        </p:nvSpPr>
        <p:spPr bwMode="auto">
          <a:xfrm>
            <a:off x="458788" y="288925"/>
            <a:ext cx="79470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l-NL" sz="3200">
                <a:cs typeface="Arial" charset="0"/>
              </a:rPr>
              <a:t>Welke vorm komt uit een van deze jurken?</a:t>
            </a:r>
          </a:p>
        </p:txBody>
      </p:sp>
      <p:pic>
        <p:nvPicPr>
          <p:cNvPr id="22537" name="Afbeelding 2" descr="Naamloo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325" y="1350963"/>
            <a:ext cx="77406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541338" y="4545013"/>
            <a:ext cx="1077912" cy="1016000"/>
            <a:chOff x="341" y="2863"/>
            <a:chExt cx="679" cy="640"/>
          </a:xfrm>
        </p:grpSpPr>
        <p:sp>
          <p:nvSpPr>
            <p:cNvPr id="10" name="Rechthoek 9"/>
            <p:cNvSpPr/>
            <p:nvPr/>
          </p:nvSpPr>
          <p:spPr>
            <a:xfrm>
              <a:off x="34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2538" name="Afbeelding 1" descr="Naamloos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2951"/>
              <a:ext cx="487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1898650" y="4545013"/>
            <a:ext cx="1077913" cy="1016000"/>
            <a:chOff x="1196" y="2863"/>
            <a:chExt cx="679" cy="640"/>
          </a:xfrm>
        </p:grpSpPr>
        <p:sp>
          <p:nvSpPr>
            <p:cNvPr id="13" name="Rechthoek 12"/>
            <p:cNvSpPr/>
            <p:nvPr/>
          </p:nvSpPr>
          <p:spPr>
            <a:xfrm>
              <a:off x="119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2539" name="Afbeelding 25" descr="Naamlo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57" y="2919"/>
              <a:ext cx="537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3255963" y="4545013"/>
            <a:ext cx="1077912" cy="1016000"/>
            <a:chOff x="2051" y="2863"/>
            <a:chExt cx="679" cy="640"/>
          </a:xfrm>
        </p:grpSpPr>
        <p:sp>
          <p:nvSpPr>
            <p:cNvPr id="8" name="Rechthoek 7"/>
            <p:cNvSpPr/>
            <p:nvPr/>
          </p:nvSpPr>
          <p:spPr>
            <a:xfrm>
              <a:off x="205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2540" name="Afbeelding 26" descr="Naamloos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61" y="2964"/>
              <a:ext cx="43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4613275" y="4545013"/>
            <a:ext cx="1077913" cy="1016000"/>
            <a:chOff x="2906" y="2863"/>
            <a:chExt cx="679" cy="640"/>
          </a:xfrm>
        </p:grpSpPr>
        <p:sp>
          <p:nvSpPr>
            <p:cNvPr id="11" name="Rechthoek 10"/>
            <p:cNvSpPr/>
            <p:nvPr/>
          </p:nvSpPr>
          <p:spPr>
            <a:xfrm>
              <a:off x="290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2541" name="Afbeelding 27" descr="Naamlo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62" y="2942"/>
              <a:ext cx="565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13275" y="5367338"/>
            <a:ext cx="10890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5970588" y="4545013"/>
            <a:ext cx="1077912" cy="1016000"/>
            <a:chOff x="3761" y="2863"/>
            <a:chExt cx="679" cy="640"/>
          </a:xfrm>
        </p:grpSpPr>
        <p:sp>
          <p:nvSpPr>
            <p:cNvPr id="9" name="Rechthoek 8"/>
            <p:cNvSpPr/>
            <p:nvPr/>
          </p:nvSpPr>
          <p:spPr>
            <a:xfrm>
              <a:off x="376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2543" name="Afbeelding 28" descr="Naamloos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94" y="2971"/>
              <a:ext cx="42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7327900" y="4545013"/>
            <a:ext cx="1077913" cy="1016000"/>
            <a:chOff x="4616" y="2863"/>
            <a:chExt cx="679" cy="640"/>
          </a:xfrm>
        </p:grpSpPr>
        <p:sp>
          <p:nvSpPr>
            <p:cNvPr id="12" name="Rechthoek 11"/>
            <p:cNvSpPr/>
            <p:nvPr/>
          </p:nvSpPr>
          <p:spPr>
            <a:xfrm>
              <a:off x="461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2544" name="Afbeelding 29" descr="Naamloos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94" y="2933"/>
              <a:ext cx="503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6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1663" y="6102350"/>
            <a:ext cx="823912" cy="677863"/>
          </a:xfrm>
          <a:prstGeom prst="actionButtonForwardNex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2254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kevorrmjurk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53988" y="4349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8" fill="hold"/>
                                        <p:tgtEl>
                                          <p:spTgt spid="22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41338" y="1281113"/>
            <a:ext cx="7831137" cy="2951162"/>
          </a:xfrm>
          <a:prstGeom prst="rect">
            <a:avLst/>
          </a:prstGeom>
          <a:noFill/>
          <a:ln w="92075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5" name="Subtitel 2"/>
          <p:cNvSpPr txBox="1">
            <a:spLocks/>
          </p:cNvSpPr>
          <p:nvPr/>
        </p:nvSpPr>
        <p:spPr>
          <a:xfrm>
            <a:off x="541338" y="288925"/>
            <a:ext cx="7864475" cy="5937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mtClean="0">
                <a:solidFill>
                  <a:schemeClr val="tx1"/>
                </a:solidFill>
                <a:latin typeface="Arial"/>
                <a:cs typeface="Arial"/>
              </a:rPr>
              <a:t>Welke vorm komt uit een van deze broeken?</a:t>
            </a:r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4586" name="Afbeelding 2" descr="Naamloo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200" y="1317625"/>
            <a:ext cx="77533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97" name="Group 21"/>
          <p:cNvGrpSpPr>
            <a:grpSpLocks/>
          </p:cNvGrpSpPr>
          <p:nvPr/>
        </p:nvGrpSpPr>
        <p:grpSpPr bwMode="auto">
          <a:xfrm>
            <a:off x="541338" y="4545013"/>
            <a:ext cx="1077912" cy="1016000"/>
            <a:chOff x="341" y="2863"/>
            <a:chExt cx="679" cy="640"/>
          </a:xfrm>
        </p:grpSpPr>
        <p:sp>
          <p:nvSpPr>
            <p:cNvPr id="10" name="Rechthoek 9"/>
            <p:cNvSpPr/>
            <p:nvPr/>
          </p:nvSpPr>
          <p:spPr>
            <a:xfrm>
              <a:off x="34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4587" name="Afbeelding 1" descr="Naamloos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9" y="2958"/>
              <a:ext cx="32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1898650" y="4545013"/>
            <a:ext cx="1077913" cy="1016000"/>
            <a:chOff x="1196" y="2863"/>
            <a:chExt cx="679" cy="640"/>
          </a:xfrm>
        </p:grpSpPr>
        <p:sp>
          <p:nvSpPr>
            <p:cNvPr id="13" name="Rechthoek 12"/>
            <p:cNvSpPr/>
            <p:nvPr/>
          </p:nvSpPr>
          <p:spPr>
            <a:xfrm>
              <a:off x="119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4588" name="Afbeelding 25" descr="Naamlo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15" y="2981"/>
              <a:ext cx="442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3255963" y="4545013"/>
            <a:ext cx="1077912" cy="1016000"/>
            <a:chOff x="2051" y="2863"/>
            <a:chExt cx="679" cy="640"/>
          </a:xfrm>
        </p:grpSpPr>
        <p:sp>
          <p:nvSpPr>
            <p:cNvPr id="8" name="Rechthoek 7"/>
            <p:cNvSpPr/>
            <p:nvPr/>
          </p:nvSpPr>
          <p:spPr>
            <a:xfrm>
              <a:off x="205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4589" name="Afbeelding 26" descr="Naamloos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90" y="2958"/>
              <a:ext cx="43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4613275" y="4545013"/>
            <a:ext cx="1077913" cy="1016000"/>
            <a:chOff x="2906" y="2863"/>
            <a:chExt cx="679" cy="640"/>
          </a:xfrm>
        </p:grpSpPr>
        <p:sp>
          <p:nvSpPr>
            <p:cNvPr id="11" name="Rechthoek 10"/>
            <p:cNvSpPr/>
            <p:nvPr/>
          </p:nvSpPr>
          <p:spPr>
            <a:xfrm>
              <a:off x="290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4590" name="Afbeelding 27" descr="Naamlo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48" y="2981"/>
              <a:ext cx="415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5970588" y="4545013"/>
            <a:ext cx="1077912" cy="1016000"/>
            <a:chOff x="3761" y="2863"/>
            <a:chExt cx="679" cy="640"/>
          </a:xfrm>
        </p:grpSpPr>
        <p:sp>
          <p:nvSpPr>
            <p:cNvPr id="9" name="Rechthoek 8"/>
            <p:cNvSpPr/>
            <p:nvPr/>
          </p:nvSpPr>
          <p:spPr>
            <a:xfrm>
              <a:off x="376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4591" name="Afbeelding 28" descr="Naamloos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46" y="2921"/>
              <a:ext cx="51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02" name="Group 26"/>
          <p:cNvGrpSpPr>
            <a:grpSpLocks/>
          </p:cNvGrpSpPr>
          <p:nvPr/>
        </p:nvGrpSpPr>
        <p:grpSpPr bwMode="auto">
          <a:xfrm>
            <a:off x="7327900" y="4545013"/>
            <a:ext cx="1077913" cy="1016000"/>
            <a:chOff x="4616" y="2863"/>
            <a:chExt cx="679" cy="640"/>
          </a:xfrm>
        </p:grpSpPr>
        <p:sp>
          <p:nvSpPr>
            <p:cNvPr id="12" name="Rechthoek 11"/>
            <p:cNvSpPr/>
            <p:nvPr/>
          </p:nvSpPr>
          <p:spPr>
            <a:xfrm>
              <a:off x="461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4592" name="Afbeelding 29" descr="Naamloos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687" y="2921"/>
              <a:ext cx="53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9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kevorm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6538" y="423863"/>
            <a:ext cx="304800" cy="304800"/>
          </a:xfrm>
          <a:prstGeom prst="rect">
            <a:avLst/>
          </a:prstGeom>
          <a:noFill/>
        </p:spPr>
      </p:pic>
      <p:sp>
        <p:nvSpPr>
          <p:cNvPr id="24595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1663" y="6102350"/>
            <a:ext cx="823912" cy="677863"/>
          </a:xfrm>
          <a:prstGeom prst="actionButtonForwardNex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98650" y="5362575"/>
            <a:ext cx="1089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" fill="hold"/>
                                        <p:tgtEl>
                                          <p:spTgt spid="245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41338" y="1281113"/>
            <a:ext cx="7831137" cy="2951162"/>
          </a:xfrm>
          <a:prstGeom prst="rect">
            <a:avLst/>
          </a:prstGeom>
          <a:noFill/>
          <a:ln w="92075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3255963" y="4545013"/>
            <a:ext cx="1077912" cy="1016000"/>
            <a:chOff x="2051" y="2863"/>
            <a:chExt cx="679" cy="640"/>
          </a:xfrm>
        </p:grpSpPr>
        <p:sp>
          <p:nvSpPr>
            <p:cNvPr id="8" name="Rechthoek 7"/>
            <p:cNvSpPr/>
            <p:nvPr/>
          </p:nvSpPr>
          <p:spPr>
            <a:xfrm>
              <a:off x="205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8677" name="Afbeelding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6" y="3086"/>
              <a:ext cx="49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4613275" y="4545013"/>
            <a:ext cx="1077913" cy="1016000"/>
            <a:chOff x="2906" y="2863"/>
            <a:chExt cx="679" cy="640"/>
          </a:xfrm>
        </p:grpSpPr>
        <p:sp>
          <p:nvSpPr>
            <p:cNvPr id="11" name="Rechthoek 10"/>
            <p:cNvSpPr/>
            <p:nvPr/>
          </p:nvSpPr>
          <p:spPr>
            <a:xfrm>
              <a:off x="290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8679" name="Afbeelding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6" y="2988"/>
              <a:ext cx="38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5970588" y="4545013"/>
            <a:ext cx="1077912" cy="1016000"/>
            <a:chOff x="3761" y="2863"/>
            <a:chExt cx="679" cy="640"/>
          </a:xfrm>
        </p:grpSpPr>
        <p:sp>
          <p:nvSpPr>
            <p:cNvPr id="9" name="Rechthoek 8"/>
            <p:cNvSpPr/>
            <p:nvPr/>
          </p:nvSpPr>
          <p:spPr>
            <a:xfrm>
              <a:off x="376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8681" name="Afbeelding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87" y="2970"/>
              <a:ext cx="429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3" name="Group 21"/>
          <p:cNvGrpSpPr>
            <a:grpSpLocks/>
          </p:cNvGrpSpPr>
          <p:nvPr/>
        </p:nvGrpSpPr>
        <p:grpSpPr bwMode="auto">
          <a:xfrm>
            <a:off x="7327900" y="4545013"/>
            <a:ext cx="1077913" cy="1016000"/>
            <a:chOff x="4616" y="2863"/>
            <a:chExt cx="679" cy="640"/>
          </a:xfrm>
        </p:grpSpPr>
        <p:sp>
          <p:nvSpPr>
            <p:cNvPr id="12" name="Rechthoek 11"/>
            <p:cNvSpPr/>
            <p:nvPr/>
          </p:nvSpPr>
          <p:spPr>
            <a:xfrm>
              <a:off x="461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8683" name="Afbeelding 17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98" y="2988"/>
              <a:ext cx="28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Afbeelding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43263" y="5418138"/>
            <a:ext cx="10906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ubtitel 2"/>
          <p:cNvSpPr txBox="1">
            <a:spLocks/>
          </p:cNvSpPr>
          <p:nvPr/>
        </p:nvSpPr>
        <p:spPr>
          <a:xfrm>
            <a:off x="541338" y="288925"/>
            <a:ext cx="7864475" cy="5937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mtClean="0">
                <a:solidFill>
                  <a:schemeClr val="tx1"/>
                </a:solidFill>
                <a:latin typeface="Arial"/>
                <a:cs typeface="Arial"/>
              </a:rPr>
              <a:t>Welke vorm komt uit een van deze broeken?</a:t>
            </a:r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8686" name="Afbeelding 2" descr="Naamloos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3888" y="1352550"/>
            <a:ext cx="766762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541338" y="4545013"/>
            <a:ext cx="1077912" cy="1016000"/>
            <a:chOff x="341" y="2863"/>
            <a:chExt cx="679" cy="640"/>
          </a:xfrm>
        </p:grpSpPr>
        <p:sp>
          <p:nvSpPr>
            <p:cNvPr id="10" name="Rechthoek 9"/>
            <p:cNvSpPr/>
            <p:nvPr/>
          </p:nvSpPr>
          <p:spPr>
            <a:xfrm>
              <a:off x="34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8687" name="Afbeelding 25" descr="Naamloos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23" y="2982"/>
              <a:ext cx="503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1898650" y="4545013"/>
            <a:ext cx="1077913" cy="1016000"/>
            <a:chOff x="1196" y="2863"/>
            <a:chExt cx="679" cy="640"/>
          </a:xfrm>
        </p:grpSpPr>
        <p:sp>
          <p:nvSpPr>
            <p:cNvPr id="13" name="Rechthoek 12"/>
            <p:cNvSpPr/>
            <p:nvPr/>
          </p:nvSpPr>
          <p:spPr>
            <a:xfrm>
              <a:off x="119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28688" name="Afbeelding 26" descr="Naamloos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299" y="2958"/>
              <a:ext cx="465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90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kevorm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36538" y="423863"/>
            <a:ext cx="304800" cy="304800"/>
          </a:xfrm>
          <a:prstGeom prst="rect">
            <a:avLst/>
          </a:prstGeom>
          <a:noFill/>
        </p:spPr>
      </p:pic>
      <p:sp>
        <p:nvSpPr>
          <p:cNvPr id="28691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1663" y="6102350"/>
            <a:ext cx="823912" cy="677863"/>
          </a:xfrm>
          <a:prstGeom prst="actionButtonForwardNex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" fill="hold"/>
                                        <p:tgtEl>
                                          <p:spTgt spid="286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41338" y="1281113"/>
            <a:ext cx="7831137" cy="2951162"/>
          </a:xfrm>
          <a:prstGeom prst="rect">
            <a:avLst/>
          </a:prstGeom>
          <a:noFill/>
          <a:ln w="92075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0729" name="Subtitel 2"/>
          <p:cNvSpPr txBox="1">
            <a:spLocks/>
          </p:cNvSpPr>
          <p:nvPr/>
        </p:nvSpPr>
        <p:spPr bwMode="auto">
          <a:xfrm>
            <a:off x="458788" y="288925"/>
            <a:ext cx="79470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l-NL" sz="3200">
                <a:cs typeface="Arial" charset="0"/>
              </a:rPr>
              <a:t>Welke vorm komt uit een van deze jurken?</a:t>
            </a:r>
          </a:p>
        </p:txBody>
      </p:sp>
      <p:pic>
        <p:nvPicPr>
          <p:cNvPr id="30730" name="Afbeelding 2" descr="Naamloo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263" y="1350963"/>
            <a:ext cx="77406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40" name="Group 20"/>
          <p:cNvGrpSpPr>
            <a:grpSpLocks/>
          </p:cNvGrpSpPr>
          <p:nvPr/>
        </p:nvGrpSpPr>
        <p:grpSpPr bwMode="auto">
          <a:xfrm>
            <a:off x="541338" y="4545013"/>
            <a:ext cx="1077912" cy="1016000"/>
            <a:chOff x="341" y="2863"/>
            <a:chExt cx="679" cy="640"/>
          </a:xfrm>
        </p:grpSpPr>
        <p:sp>
          <p:nvSpPr>
            <p:cNvPr id="10" name="Rechthoek 9"/>
            <p:cNvSpPr/>
            <p:nvPr/>
          </p:nvSpPr>
          <p:spPr>
            <a:xfrm>
              <a:off x="34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0731" name="Afbeelding 25" descr="Naamloos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5" y="2985"/>
              <a:ext cx="40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41" name="Group 21"/>
          <p:cNvGrpSpPr>
            <a:grpSpLocks/>
          </p:cNvGrpSpPr>
          <p:nvPr/>
        </p:nvGrpSpPr>
        <p:grpSpPr bwMode="auto">
          <a:xfrm>
            <a:off x="1898650" y="4545013"/>
            <a:ext cx="1077913" cy="1016000"/>
            <a:chOff x="1196" y="2863"/>
            <a:chExt cx="679" cy="640"/>
          </a:xfrm>
        </p:grpSpPr>
        <p:sp>
          <p:nvSpPr>
            <p:cNvPr id="13" name="Rechthoek 12"/>
            <p:cNvSpPr/>
            <p:nvPr/>
          </p:nvSpPr>
          <p:spPr>
            <a:xfrm>
              <a:off x="119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0732" name="Afbeelding 26" descr="Naamloos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17" y="2980"/>
              <a:ext cx="42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42" name="Group 22"/>
          <p:cNvGrpSpPr>
            <a:grpSpLocks/>
          </p:cNvGrpSpPr>
          <p:nvPr/>
        </p:nvGrpSpPr>
        <p:grpSpPr bwMode="auto">
          <a:xfrm>
            <a:off x="3255963" y="4545013"/>
            <a:ext cx="1077912" cy="1016000"/>
            <a:chOff x="2051" y="2863"/>
            <a:chExt cx="679" cy="640"/>
          </a:xfrm>
        </p:grpSpPr>
        <p:sp>
          <p:nvSpPr>
            <p:cNvPr id="8" name="Rechthoek 7"/>
            <p:cNvSpPr/>
            <p:nvPr/>
          </p:nvSpPr>
          <p:spPr>
            <a:xfrm>
              <a:off x="205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0733" name="Afbeelding 27" descr="Naamloos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84" y="2985"/>
              <a:ext cx="411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43" name="Group 23"/>
          <p:cNvGrpSpPr>
            <a:grpSpLocks/>
          </p:cNvGrpSpPr>
          <p:nvPr/>
        </p:nvGrpSpPr>
        <p:grpSpPr bwMode="auto">
          <a:xfrm>
            <a:off x="4613275" y="4545013"/>
            <a:ext cx="1077913" cy="1016000"/>
            <a:chOff x="2906" y="2863"/>
            <a:chExt cx="679" cy="640"/>
          </a:xfrm>
        </p:grpSpPr>
        <p:sp>
          <p:nvSpPr>
            <p:cNvPr id="11" name="Rechthoek 10"/>
            <p:cNvSpPr/>
            <p:nvPr/>
          </p:nvSpPr>
          <p:spPr>
            <a:xfrm>
              <a:off x="290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0734" name="Afbeelding 28" descr="Naamlo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34" y="2958"/>
              <a:ext cx="4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44" name="Group 24"/>
          <p:cNvGrpSpPr>
            <a:grpSpLocks/>
          </p:cNvGrpSpPr>
          <p:nvPr/>
        </p:nvGrpSpPr>
        <p:grpSpPr bwMode="auto">
          <a:xfrm>
            <a:off x="5970588" y="4545013"/>
            <a:ext cx="1077912" cy="1016000"/>
            <a:chOff x="3761" y="2863"/>
            <a:chExt cx="679" cy="640"/>
          </a:xfrm>
        </p:grpSpPr>
        <p:sp>
          <p:nvSpPr>
            <p:cNvPr id="9" name="Rechthoek 8"/>
            <p:cNvSpPr/>
            <p:nvPr/>
          </p:nvSpPr>
          <p:spPr>
            <a:xfrm>
              <a:off x="376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0735" name="Afbeelding 29" descr="Naamloos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31" y="2944"/>
              <a:ext cx="529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7327900" y="4545013"/>
            <a:ext cx="1077913" cy="1016000"/>
            <a:chOff x="4616" y="2863"/>
            <a:chExt cx="679" cy="640"/>
          </a:xfrm>
        </p:grpSpPr>
        <p:sp>
          <p:nvSpPr>
            <p:cNvPr id="12" name="Rechthoek 11"/>
            <p:cNvSpPr/>
            <p:nvPr/>
          </p:nvSpPr>
          <p:spPr>
            <a:xfrm>
              <a:off x="461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0736" name="Afbeelding 30" descr="Naamloos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13" y="295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8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1663" y="6102350"/>
            <a:ext cx="823912" cy="677863"/>
          </a:xfrm>
          <a:prstGeom prst="actionButtonForwardNex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3073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kevorrmjurk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53988" y="434975"/>
            <a:ext cx="304800" cy="304800"/>
          </a:xfrm>
          <a:prstGeom prst="rect">
            <a:avLst/>
          </a:prstGeom>
          <a:noFill/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57888" y="5384800"/>
            <a:ext cx="10906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8" fill="hold"/>
                                        <p:tgtEl>
                                          <p:spTgt spid="307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41338" y="1281113"/>
            <a:ext cx="7831137" cy="2951162"/>
          </a:xfrm>
          <a:prstGeom prst="rect">
            <a:avLst/>
          </a:prstGeom>
          <a:noFill/>
          <a:ln w="92075" cap="sq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5" name="Subtitel 2"/>
          <p:cNvSpPr txBox="1">
            <a:spLocks/>
          </p:cNvSpPr>
          <p:nvPr/>
        </p:nvSpPr>
        <p:spPr>
          <a:xfrm>
            <a:off x="541338" y="288925"/>
            <a:ext cx="7864475" cy="5937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mtClean="0">
                <a:solidFill>
                  <a:schemeClr val="tx1"/>
                </a:solidFill>
                <a:latin typeface="Arial"/>
                <a:cs typeface="Arial"/>
              </a:rPr>
              <a:t>Welke vorm komt uit een van deze broeken?</a:t>
            </a:r>
            <a:endParaRPr lang="nl-NL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2777" name="Afbeelding 2" descr="Naamloo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513" y="1328738"/>
            <a:ext cx="780256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541338" y="4545013"/>
            <a:ext cx="1077912" cy="1016000"/>
            <a:chOff x="341" y="2863"/>
            <a:chExt cx="679" cy="640"/>
          </a:xfrm>
        </p:grpSpPr>
        <p:sp>
          <p:nvSpPr>
            <p:cNvPr id="10" name="Rechthoek 9"/>
            <p:cNvSpPr/>
            <p:nvPr/>
          </p:nvSpPr>
          <p:spPr>
            <a:xfrm>
              <a:off x="34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2778" name="Afbeelding 25" descr="Naamloos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5" y="2997"/>
              <a:ext cx="307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Afbeelding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338" y="5305425"/>
            <a:ext cx="10890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1898650" y="4545013"/>
            <a:ext cx="1077913" cy="1016000"/>
            <a:chOff x="1196" y="2863"/>
            <a:chExt cx="679" cy="640"/>
          </a:xfrm>
        </p:grpSpPr>
        <p:sp>
          <p:nvSpPr>
            <p:cNvPr id="13" name="Rechthoek 12"/>
            <p:cNvSpPr/>
            <p:nvPr/>
          </p:nvSpPr>
          <p:spPr>
            <a:xfrm>
              <a:off x="119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2780" name="Afbeelding 26" descr="Naamloos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69" y="3043"/>
              <a:ext cx="53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90" name="Group 22"/>
          <p:cNvGrpSpPr>
            <a:grpSpLocks/>
          </p:cNvGrpSpPr>
          <p:nvPr/>
        </p:nvGrpSpPr>
        <p:grpSpPr bwMode="auto">
          <a:xfrm>
            <a:off x="3255963" y="4545013"/>
            <a:ext cx="1077912" cy="1016000"/>
            <a:chOff x="2051" y="2863"/>
            <a:chExt cx="679" cy="640"/>
          </a:xfrm>
        </p:grpSpPr>
        <p:sp>
          <p:nvSpPr>
            <p:cNvPr id="8" name="Rechthoek 7"/>
            <p:cNvSpPr/>
            <p:nvPr/>
          </p:nvSpPr>
          <p:spPr>
            <a:xfrm>
              <a:off x="205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2781" name="Afbeelding 27" descr="Naamloos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83" y="2981"/>
              <a:ext cx="4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4613275" y="4545013"/>
            <a:ext cx="1077913" cy="1016000"/>
            <a:chOff x="2906" y="2863"/>
            <a:chExt cx="679" cy="640"/>
          </a:xfrm>
        </p:grpSpPr>
        <p:sp>
          <p:nvSpPr>
            <p:cNvPr id="11" name="Rechthoek 10"/>
            <p:cNvSpPr/>
            <p:nvPr/>
          </p:nvSpPr>
          <p:spPr>
            <a:xfrm>
              <a:off x="290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2782" name="Afbeelding 28" descr="Naamloos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88" y="2939"/>
              <a:ext cx="499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92" name="Group 24"/>
          <p:cNvGrpSpPr>
            <a:grpSpLocks/>
          </p:cNvGrpSpPr>
          <p:nvPr/>
        </p:nvGrpSpPr>
        <p:grpSpPr bwMode="auto">
          <a:xfrm>
            <a:off x="5970588" y="4545013"/>
            <a:ext cx="1077912" cy="1016000"/>
            <a:chOff x="3761" y="2863"/>
            <a:chExt cx="679" cy="640"/>
          </a:xfrm>
        </p:grpSpPr>
        <p:sp>
          <p:nvSpPr>
            <p:cNvPr id="9" name="Rechthoek 8"/>
            <p:cNvSpPr/>
            <p:nvPr/>
          </p:nvSpPr>
          <p:spPr>
            <a:xfrm>
              <a:off x="3761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2783" name="Afbeelding 29" descr="Naamloos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94" y="3005"/>
              <a:ext cx="415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93" name="Group 25"/>
          <p:cNvGrpSpPr>
            <a:grpSpLocks/>
          </p:cNvGrpSpPr>
          <p:nvPr/>
        </p:nvGrpSpPr>
        <p:grpSpPr bwMode="auto">
          <a:xfrm>
            <a:off x="7327900" y="4545013"/>
            <a:ext cx="1077913" cy="1016000"/>
            <a:chOff x="4616" y="2863"/>
            <a:chExt cx="679" cy="640"/>
          </a:xfrm>
        </p:grpSpPr>
        <p:sp>
          <p:nvSpPr>
            <p:cNvPr id="12" name="Rechthoek 11"/>
            <p:cNvSpPr/>
            <p:nvPr/>
          </p:nvSpPr>
          <p:spPr>
            <a:xfrm>
              <a:off x="4616" y="2863"/>
              <a:ext cx="679" cy="640"/>
            </a:xfrm>
            <a:prstGeom prst="rect">
              <a:avLst/>
            </a:prstGeom>
            <a:noFill/>
            <a:ln w="92075" cap="sq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pic>
          <p:nvPicPr>
            <p:cNvPr id="32784" name="Afbeelding 30" descr="Naamloos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1" y="2996"/>
              <a:ext cx="39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8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kevorm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36538" y="423863"/>
            <a:ext cx="304800" cy="304800"/>
          </a:xfrm>
          <a:prstGeom prst="rect">
            <a:avLst/>
          </a:prstGeom>
          <a:noFill/>
        </p:spPr>
      </p:pic>
      <p:sp>
        <p:nvSpPr>
          <p:cNvPr id="3278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1663" y="6102350"/>
            <a:ext cx="823912" cy="677863"/>
          </a:xfrm>
          <a:prstGeom prst="actionButtonForwardNex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" fill="hold"/>
                                        <p:tgtEl>
                                          <p:spTgt spid="32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93</Words>
  <Application>Microsoft Macintosh PowerPoint</Application>
  <PresentationFormat>Diavoorstelling (4:3)</PresentationFormat>
  <Paragraphs>24</Paragraphs>
  <Slides>11</Slides>
  <Notes>10</Notes>
  <HiddenSlides>0</HiddenSlides>
  <MMClips>10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Martijn Andringa</dc:creator>
  <cp:keywords/>
  <dc:description/>
  <cp:lastModifiedBy>delly</cp:lastModifiedBy>
  <cp:revision>62</cp:revision>
  <dcterms:created xsi:type="dcterms:W3CDTF">2013-01-11T14:01:14Z</dcterms:created>
  <dcterms:modified xsi:type="dcterms:W3CDTF">2013-01-29T21:02:04Z</dcterms:modified>
  <cp:category/>
</cp:coreProperties>
</file>