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84" d="100"/>
          <a:sy n="84" d="100"/>
        </p:scale>
        <p:origin x="108" y="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49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18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18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82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15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29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70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01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29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04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26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10-12-2018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63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Paarden en Ezels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Blok 3</a:t>
            </a:r>
          </a:p>
          <a:p>
            <a:r>
              <a:rPr lang="nl-NL" smtClean="0"/>
              <a:t>2018- 2019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</a:t>
            </a:r>
            <a:r>
              <a:rPr lang="nl-NL" dirty="0" smtClean="0"/>
              <a:t>. Lippizaner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04" y="1131590"/>
            <a:ext cx="4563591" cy="33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5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Shire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75606"/>
            <a:ext cx="5279232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Wehls Pony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087362"/>
            <a:ext cx="3888432" cy="35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New </a:t>
            </a:r>
            <a:r>
              <a:rPr lang="nl-NL" dirty="0" err="1" smtClean="0"/>
              <a:t>Forest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03598"/>
            <a:ext cx="47625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9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KWPN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63229"/>
            <a:ext cx="4536504" cy="32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IJslander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063229"/>
            <a:ext cx="4896544" cy="32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7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Draver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87574"/>
            <a:ext cx="4248472" cy="35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8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Engels volbloed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54295"/>
            <a:ext cx="4896544" cy="32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9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Hackney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069978"/>
            <a:ext cx="4392488" cy="33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1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Quater</a:t>
            </a:r>
            <a:r>
              <a:rPr lang="nl-NL" dirty="0" smtClean="0"/>
              <a:t> horse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28720"/>
            <a:ext cx="4752528" cy="33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Shetland</a:t>
            </a:r>
            <a:r>
              <a:rPr lang="nl-NL" dirty="0" smtClean="0"/>
              <a:t> pony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200151"/>
            <a:ext cx="4104456" cy="30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Konikpaard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63229"/>
            <a:ext cx="4752528" cy="35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8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Przewalski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26" y="1068514"/>
            <a:ext cx="4968947" cy="32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21.Mini ezels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050653"/>
            <a:ext cx="4037434" cy="33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90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Poitou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203598"/>
            <a:ext cx="4229200" cy="28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77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23.Grand </a:t>
            </a:r>
            <a:r>
              <a:rPr lang="nl-NL" dirty="0" err="1" smtClean="0"/>
              <a:t>Noir</a:t>
            </a:r>
            <a:r>
              <a:rPr lang="nl-NL" dirty="0" smtClean="0"/>
              <a:t> du Berry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111346"/>
            <a:ext cx="3960439" cy="32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45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Pyreneese ezel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36" y="1063229"/>
            <a:ext cx="6028928" cy="33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6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Haflinger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63" y="1063230"/>
            <a:ext cx="4539285" cy="30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6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Fjord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31590"/>
            <a:ext cx="4934322" cy="32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3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Tinker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42" y="1063229"/>
            <a:ext cx="4801716" cy="34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8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Arabisch Volbloed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63229"/>
            <a:ext cx="4577878" cy="35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6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Belgisch trekpaard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06" y="1063229"/>
            <a:ext cx="5237187" cy="34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Fallabella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075028"/>
            <a:ext cx="3053506" cy="34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Fries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73" y="1063229"/>
            <a:ext cx="4650854" cy="3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4910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01B8E7FA-3C9C-45D4-A3F1-A6D9FC4A3956}" vid="{A6D1C0C2-F43C-4258-8DE8-23E10AC97C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50</TotalTime>
  <Words>87</Words>
  <Application>Microsoft Office PowerPoint</Application>
  <PresentationFormat>Diavoorstelling (16:9)</PresentationFormat>
  <Paragraphs>27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Thema1</vt:lpstr>
      <vt:lpstr>Paarden en Ezels</vt:lpstr>
      <vt:lpstr>1. Shetland pony</vt:lpstr>
      <vt:lpstr>2. Haflinger</vt:lpstr>
      <vt:lpstr>3. Fjord</vt:lpstr>
      <vt:lpstr>4. Tinker</vt:lpstr>
      <vt:lpstr>5. Arabisch Volbloed</vt:lpstr>
      <vt:lpstr>6. Belgisch trekpaard</vt:lpstr>
      <vt:lpstr>7. Fallabella</vt:lpstr>
      <vt:lpstr>8. Fries</vt:lpstr>
      <vt:lpstr>9. Lippizaner</vt:lpstr>
      <vt:lpstr>10. Shire</vt:lpstr>
      <vt:lpstr>11. Wehls Pony</vt:lpstr>
      <vt:lpstr>12. New Forest</vt:lpstr>
      <vt:lpstr>13. KWPN</vt:lpstr>
      <vt:lpstr>14. IJslander</vt:lpstr>
      <vt:lpstr>15. Draver</vt:lpstr>
      <vt:lpstr>16. Engels volbloed</vt:lpstr>
      <vt:lpstr>17. Hackney</vt:lpstr>
      <vt:lpstr>18. Quater horse</vt:lpstr>
      <vt:lpstr>19. Konikpaard</vt:lpstr>
      <vt:lpstr>20. Przewalski</vt:lpstr>
      <vt:lpstr>21.Mini ezels</vt:lpstr>
      <vt:lpstr>22. Poitou</vt:lpstr>
      <vt:lpstr>23.Grand Noir du Berry</vt:lpstr>
      <vt:lpstr>24. Pyreneese ezel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Paarden en Ezels</dc:title>
  <dc:creator>Wies Temming - Pondes</dc:creator>
  <cp:lastModifiedBy>Wies Temming - Pondes</cp:lastModifiedBy>
  <cp:revision>8</cp:revision>
  <dcterms:created xsi:type="dcterms:W3CDTF">2017-11-14T12:43:07Z</dcterms:created>
  <dcterms:modified xsi:type="dcterms:W3CDTF">2018-12-10T11:18:34Z</dcterms:modified>
</cp:coreProperties>
</file>