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59" r:id="rId9"/>
    <p:sldId id="264" r:id="rId10"/>
    <p:sldId id="267" r:id="rId11"/>
    <p:sldId id="266" r:id="rId12"/>
    <p:sldId id="265" r:id="rId13"/>
    <p:sldId id="271" r:id="rId14"/>
    <p:sldId id="270" r:id="rId15"/>
    <p:sldId id="269" r:id="rId16"/>
    <p:sldId id="275" r:id="rId17"/>
    <p:sldId id="274" r:id="rId18"/>
    <p:sldId id="273" r:id="rId19"/>
    <p:sldId id="272" r:id="rId20"/>
    <p:sldId id="278" r:id="rId21"/>
    <p:sldId id="277" r:id="rId22"/>
    <p:sldId id="276" r:id="rId23"/>
    <p:sldId id="282" r:id="rId24"/>
    <p:sldId id="281" r:id="rId25"/>
    <p:sldId id="280" r:id="rId26"/>
    <p:sldId id="279" r:id="rId27"/>
    <p:sldId id="268" r:id="rId28"/>
    <p:sldId id="285" r:id="rId29"/>
    <p:sldId id="284" r:id="rId30"/>
    <p:sldId id="283" r:id="rId31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DCE"/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15" autoAdjust="0"/>
  </p:normalViewPr>
  <p:slideViewPr>
    <p:cSldViewPr>
      <p:cViewPr>
        <p:scale>
          <a:sx n="90" d="100"/>
          <a:sy n="90" d="100"/>
        </p:scale>
        <p:origin x="-8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A006-EBB2-4C91-8CA7-F33897BB504F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938A-B015-4695-9431-293141917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07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EFF4-D4C6-9E46-9113-C464AE31E92B}" type="datetimeFigureOut">
              <a:rPr lang="nl-NL" smtClean="0"/>
              <a:pPr/>
              <a:t>30-8-2012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9F5E-BF15-DD4D-A029-856E13411D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8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476672"/>
            <a:ext cx="6622504" cy="1080120"/>
          </a:xfrm>
        </p:spPr>
        <p:txBody>
          <a:bodyPr/>
          <a:lstStyle>
            <a:lvl1pPr algn="l">
              <a:defRPr b="1" baseline="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28800"/>
            <a:ext cx="6624736" cy="453650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2133600" cy="365125"/>
          </a:xfr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30-8-2012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7139136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0"/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30-8-2012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Plantenkennis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Groenten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b</a:t>
            </a:r>
            <a:r>
              <a:rPr lang="nl-NL" sz="2700" i="1" dirty="0" smtClean="0"/>
              <a:t>oon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endParaRPr lang="nl-NL" sz="1600" dirty="0"/>
          </a:p>
          <a:p>
            <a:pPr algn="ctr"/>
            <a:r>
              <a:rPr lang="nl-NL" sz="1600" dirty="0" err="1" smtClean="0"/>
              <a:t>Vicia</a:t>
            </a:r>
            <a:r>
              <a:rPr lang="nl-NL" sz="1600" dirty="0" smtClean="0"/>
              <a:t> </a:t>
            </a:r>
            <a:r>
              <a:rPr lang="nl-NL" sz="1600" dirty="0" err="1" smtClean="0"/>
              <a:t>faba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2050" name="Picture 2" descr="http://t3.gstatic.com/images?q=tbn:ANd9GcSi7o7tP9kXbZiDN9ORGS1vuZjCgVrbRAocwqObnBcGvFoZUSrCJ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15" y="2132856"/>
            <a:ext cx="16954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BUUExQUFRUWGBoZGBgXGBgdFxcaGBgYGhccGBgcHCYfHB0kGhwXHy8gIycpLCwsHB8xNTAqNSYrLCkBCQoKDgwOGg8PGiwkHyQsKSwsLCwsLCwsLCksLCwpLCwsLCwsLCwsLCwsKSwsLCwsKSwsLCwpLCwsLCwsLCwsLP/AABEIALcBEwMBIgACEQEDEQH/xAAcAAACAwEBAQEAAAAAAAAAAAAEBQIDBgABBwj/xABAEAABAwIEAwYEBAUDAgcBAAABAgMRACEEEjFBBVFhBhMicYGRMqGx8ELB0eEHFCNSYjNy8RXCFkOCg5KisiT/xAAaAQADAQEBAQAAAAAAAAAAAAABAgMEAAUG/8QALREAAgIBAwIEBQQDAAAAAAAAAAECESEDEjFBURMiYfAEMnGRsYGh0eFCUsH/2gAMAwEAAhEDEQA/APnDiiJGsEwAeRMfKmGA4glZymyhBE+49aWvkZlQd59TUXpIBkA/pXnygtSJkHvE+HJcRFhJkEfhXzjkZM+dZV0lCiFAgp23jz3861eBdlICj8SRfr/zQ/EMJmBsM6bi2vMfmP3oaUn8kuUddMzaznEjb6dfKtBwvDZGh/cq5P0HoPnNB4UZjlULflvFNCqtEGdN9Cni6oCDvp7X/M1Zgh4EeX51TxtnM0P8VA/UfnV2DEIbH+IpcWTfAMonu1xeCbTFpk38pojCpOQSIPL6UAH8roFoM+82psynNSx4HbwetsTc2A1P1A61EzVzy7Ha1qqQvw+VEUHxAJ02qiKY5ZoNaLkDauGRAUXhhrQ6U0WxZJI1NhRs4IwyfGOkk+1T4k4VKT5DSp4ZMe1+tAOOlRKRz/SfqKx6tyltGSGuF+QoLGvlxdjCU2n6n1qeJcCUhsHWJPT7vUXlpRmbSM0xc/I/PTymqJW6XtBStlDKJuaa4BtNzMqFvL9aWuEgQNfp5VVhlqQqUn30q7nWEdJ1hB2PRbyobISBY+tXYjFZthVeaaWydl2HGQHmdxy6UR/OmLW+tBVIUopYt0nWouMBYgi2vt9mvQR61cgGjzycTYtoYqxWBDk5RComBorpGxrxtonS9WtgjSq0mhReDAqJXzo/iGDH+pBIOvIHn6/WhO8SNoPlf51J4GIJUeR++tF4QlJnMB5Xqj+ZqhSpPKgcOk8WIET8v2rqSA11dtQBIxgUvArBvzi/kocxpPKKg/hCixM3OlMWAElUeEq15EjfoaWYxw5zMzP3FPmynIXwx2QUm+XSNYP5g/lTRy4CtSN+YpGxCTIH700w2Jix+E/L9qlrRaqa6HXeAEYcJc9DHlV+4o7G4MAAj7P70GkfpVdOalG0KwlWESpBCpvyt86rfQlvKkTaBeNqKZVp0v7UueMkedFgKywh0eOx2UPiH60Wy0UiDc8xoQN+nlQykZVHlr71ch68dPmP2oJjE31W9a5qh8S5cVJl0C50SCT6U2KOoICYNeOM6mP3qxp9tacwNuoI+uvnXocSIvb75UAgRFTLkJ8gVH0Fvn9KtGHJVaD5H8qoxrwT3qYmG076yJPtmFLLsFZYXwt2UqJ5fpQJxJz+EEklMGPDfUkireFvgoTMgKt1gkCjGmilC0phKJVr8SQCZHtUK23JlYruK8c+5mBCFkKnxBJJN4gRp60Ri21NoQLSq5uSQEkWmNSfoabtJOXKmYmdbVJWGTYriwj72oLWpHOVcCbD4sr1SfPUe9WpE01dW3kMA+ZsNjb5UI2kTc6+VOpPsSaKgj73r1NFFjNvH3tyqlOGOkyTYTr9KNnOJE1NKBXiWzMRPlU+6UD8J+VdYlE0kVcg1QW1cvpXobVyHvTJnUGIIq1OJvoKE7hRGo+/SvUYQ8x86azqGjbwIKSBB1ApTjcHlNjIIkTRrGCXskq/23+VHv8ADFqlXdrCE2kpUAANLxXUcZnuq7LTJzCcoNCFu/3A9aWqOKu7rqIKE/3D2PptXV1oFCEKzCRVb7IcEGxGh/Lyr3Ct+GvTVGHgAcf7uAQdYtrYD39KORYCd7gbx5VxAVrqNOnlVBBm/mDXbsHDvAYjMnu1crGg1CFEHaqsK6SrQ2uSBTTGYbMQrf8AF+R8qzpeHPauH+QtYsEfxGRsq3JA9Jn8qqcRcedXcRUEtnSbGNxfX61EGY6xV+RSvEJsD6UOlXiHnRykSCKB/EOl/aiMVPrlVXtDL53HS9VYZGqj6VYaYJLNUkqqAFXNigAvwzJJA3NVcbQC+tJumEiJ2ypNM+FvIQ5KyPCmb6CbD1P6c6jjlNOFSgNIJjQymwnWAdR0qU50xkupDhGAbgCCAnWL63360X/LISqAnw75rj1Gl6IwCO7bBJgq+4++tBcVxZzkJOUJTK1bgq+FInQ6e4rLGe+VDpsp47xPu3AhKtvFA+E7A+l410pE5jElebKSQbElRPzVbf5VW7iFKPjJVykzG8UVgOHF03skanfyAitMYqIVLaOuDrKmklU3KhBkkCbSTc85qx9uK8wIA8AGmn50Ssc6OGiblmwdD/STXjipg7j7NSUze1RANLQLaPUV4VXqNxXhFK2LZZ3m1ezFDFRFTbWZgXnal3HBSHLEkgDmbD1O1FtYR9YP8u0l8jXK62cpgG6AvPoQdBqOdUcR7MlzuP67XcrTnUBmKipKyCFwnwoAy+IkXzeYS8Uw7iHTkRC2sy9FByQUBSykXKrqUbgIQCNAJpF3hPJeOkupq+G9o/5ezr2NaVuGmUNhJMiCh66rgHxI5bEinqu3TgKO4dbfEeMPtBD3kCgpRJ1kAjW1fNU453KFr8Q0M6TJlVyTFtpnY12GxjawCNArKMxNlRIAOvMwb70q35RWmlSPuDeJYxjKVhKSM0KBAzIKgUkHqCoH2NfGeINrglyApBCSZ1MxpuMwj1HOtT2Y4mRcSh1BBeaCVKC285yqmIChlOsTteQUHbVt1vHP/wBOEKcCgmLgOAKM3ibzHWNqzRlJ6ji+3v8A4JBtLJdw7h7TrSVrcYSoi4V3+YQYg5PDttXleYbhGIUgFrDrcRsoRB5xfnIrqL1oLFr7lN0TNd5FRUub+9RcRBtpXJFbLox0cqrULmq06x7VYlAG4F9yPana7nUH4BnKknc29OlTw+LBKkGyTIHSrFGEz0H0pU4byKi4eIn+xyKcQyptZB1+o/Q0wR+HyH0qWOR3rIWNUa+W/saikxl8h9KfSnuWeep0gkJodvBEuEAbH56VdvbfSp8SxhSA2DePERr5fe3nVJdEjkAONZQBVJNS7zavEGfv9qNoJJNHYHDlR6DX9KEZxAChKQQTf1pk5iADGnypXLsGhVxNISpcEknW3wnUemlHcK4Y44nOlQiUynKIggE313+vOhxgFPqWCTlBzSN5EZbeUzTvsticiMh/D4T5DT5VDUntiVbpYLVY0pSSq2Xb8vel/dhTLpWJzDMf/SQRHlA9qcce4QVI8J3kf5f4+fL2pS6+G2VFZyzDY55lHSOgBPkDU9BbeBeomYwhKwBcq32Cbxr0nTlWgU1kbjlQnBmgqFJOYDQ9FRb5UdxHYVdvAk3mkLULOaaZsYhKkg770pNvWr8OPv0pIuhRhlqOSoF0ga67feleIxB5D50+4B6W6gUUQlQqS2gLmflXOmABU1RfD8EAc6jlTETEm+pA3tNRXi0JEgZikpJSqYUnN4hKSCDAI9d9KcccxbK3CptIZbVCsqhEeAWITN7aCaz6vlWB3FpJ9ynD4xoNuodSlsuNBDWVIS22CpUEpSLS6nMTF/Gd7qe0vFyMW2+gnIE92tQGZLimx3bhKjstooje5rRcDYwzLLi0J7x50d4EqV/qkoKG84WoDLCnDlIAAIsIBrK8OnEqU242IchRQylRSgpzFK0IvECbXtPSl0Gsl4qhYnCqU9lWUltO0wRN0kW1y5TAOhPMVTh8AVOFhAKu8cGQbyQpN+gCjc7Cdqa8d4cpp3IsFDgiRIA5pKSJBGkcjPKjex77TK3H1i7SCqLCbgGNsylFKR/ujQ1ac5JYBJtI0HHcM3gWW2m1kPZbxqtJEHMnbMZCeQHOaYdquAJcxicY6vJhf5dtTqgbkjNCUgGSpQKBYSfavn+FcxHEccEJP9V1WZatm0CJV5JEAD/bT/t32laUjDpYOdhoKSJMpWoKypV18IkK/wAjWWabmop5az9P7rH3OiqLMZ/EjEBZDADbQgIRlBypAAF+ddWLccBMnOD0Ej0ryrrQ00q2/sW3FSX5uR7Vc0AfXflVTbJmIqD6CdBA9v3rXt3GOi5DRBne8UQhkKmfPy0/OvMDglZQVG1o3MfSicRiAm0amP8AmklbdBAHeKoCQiVTN7WA869UaT4puHFCN6KwmKjwkGOfKqxSrAKHPCn4VlMZVWvpp+dW4hnLbl9KDDc6X8qats94m5AIEknlE7Vnn5J30f5OqwJGKDYkmf7RQBxMqJgknr+1TxycypGmlUJbIqkU1kJeCDzHzHyv8qmpvKkyYOUkdeoqtsxRD6M6JHxIn1Tv7XPl5UW8HLkGKpQD99asTiDEXnY/lQyEEJWQbRfTw9R97VBniaN1f/U/vSrI7Rpeyo8Sp/Eb+wFE8Qw3cvkjQxNCdmnQVSkyJrQceYKgSNcpjzi1Y5vzsUJ4fiAtOVWlKu0nBO8CdZQoqj++0X/yA96U9nOKEAJVtYHmBWwS4HEwaS3pSoOUZbs+58afI/Wr8frRrvDcrhWLFQgjZV9fPWeetA48xf76VrUriTfItWJUaIQoAGetVspgSfWoLckz1tQQSeck31+7VY2aGBJNGMADU1wA1lveqsU7aiGySnkBqTa1E8I7OJxiFvOrKMM0oAgA53VWOVNxGo15+3OSSOjHcxbwXhTrmdZALcZrJMKSk2v+LLoVc56irMSUlXjGYTJGh6wdrV9f4ZwRtnCrLqQMyPEP7EBPhbHIJTa0Xr45jfitUtWLUk5df2Lyj1IMYMdyp0oSpoOFBbKyDcSJOpEW0iRR+Bxfcu9+yEtqUlNm1LMAfElRUAZJFwJHwwTS1PD5J1KiAAL26Aeda3g/ZVnCp77GruqIZmQCOgupXMC3OuUeWhG+wi7Qr/n+8cdWUvBuGyB/TUUEnKsAEgqBICwbGJmKUcL4SgoHfuLQ2CArIUgqjWFKtZWxSZ5iBTvtNxVOIdJYQWpSEiIkkWByxA2EX0rOjhoC8Y87PdYQkSfxr7wobSk6eIgqPK3Oncsc+3gCTlg+j9iuz/D3f5trD94gKShLhk96tCs0SskhIVC/CkC0dKW9t/4YBvDqOEzrCb90QCQNylUiY1iCTe9E/wAHuFPITiXnkqSp0tpAUnKSEBS82U3H+pEchX0UvBJuQJ0k6+VdSTzzzf6e0VPzwyUlIOUG2s617X1nif8ADpl15bglOc5iEqUBJuowDuqT611BxO3M+Pd6sXHiHOPrUQtKtQJ6WodII0q0Yo6G/wBfetdERlhWglPxSNgfiqDicwInX38721oMqBEjXbnVaikfEQPrSuF5OBuJYaFBUjlexJ+let4eEZzbp9JpwyhK0RnBVyO4odOGSSQRKbeVttOlKpuOGhkgDheECVd4v4QZSN1HWfIH3+rhnHZpmxM2nVOxB+ood4hd4jaJtblQGN8KUmYuTPIACfypnHdyDqG4lMGqkpq5rGhbQVGoEjkd/WqUOjyroybWQNUWoaohpvLCpAHXfp1qpLwAsbnfl70O8Tqok9SfzrpOjki3IhRcSkyCPabQfekCOHr3j86NaxOVxKhGUmD1m1/lRT4hZpU9rooNuyTcJFoua1+NTOWsx2cIgAaSTWpxOiaw6nzyEZgQjIdgUzvpH3860XCeJSBe+9Z3iDqQ6sZhZav/ANGosPkEKBFt/PbWqySmsjtWfRAoLT1pJxnAqIBAm9+v7/Wu4VxYLTrcfKnAUFiKzqT03TJmLcd20FRSknQVp8dwRKrkQT+Ia+o3+9aTf+HnwFAPIXykFFjrJRNusW61qjKMs2MlZVhsJJuam1j8P44dTCACoi4E9aTYnhGIClN95M2KwdB8iLz572NNsJgEtoAAkxdR1Vpc7ageUCqOMUuRnGK5Z9AawmF/6eoFTYcUJBKgVG2kDpItI3m1KeCcRUyllCsjjbSlKSgQkSpRMqgXMmZMzfnWZzHYUSw4RUY6e223dk5TfQ3HGu1K8S3kUAkHZM301kwbjlWfweCaS5mWFLASqEyPiKSEmehM+goFGJq5OKqzSk7fIrnLqMcHiUYYZwgrc3P9g3y8iRvf0/FqeNcIwq8Ip9UgKQFBZlSwSBkAMmBJjKLeVY7DPmnHDuNDDsvApLjah/pZQUyZzbjKDvrpYUHD7BhJcMyvAGsz1kFa0jvEwqILYK4yx4sxATHWtFwXsU2+VNKUS1hnDnA/8zFrSFuLJiYQlYQP/VyqjsdwkLWvFMqC1thQbaWMv9Up8AzkwRE2mdK1fYjh62cMsOpKXVOqU4DMlRyn1tuCRrc1nVuXovz7/JVLAzw6WcK0lMoaQJgExJuoxN1KNzuTWW46ytw9++VNokBCQJWAdLSAnnJOtYxjFO/9UW4orKmnHYKyVZDJATJtZJ+QtWrc7Vd6A26y04QQApRhIUbJ2sbxY707xgEq4PWO3eEaSEYhx0up+I+LzToY+GK6mmG/hPhMo7/M46brWCUhSjcwkGw2A5Aa11P4chkmfBk8WbO5HmLe4q1LwIzAyD5/nSXBYcJuRN9D8rU3aXmHrWxxSeCcqXB6+/lEkx5anypecXJ0ge6ifOmRZChChI+9KQ46QvIBJ0ty2A89aKgmwwyWt8TSFWCpB1m/pEVrmn8ybXAGvOee2vrWQb4SpEKVHlyO0044QkZlTrFve9GcYsMmlwM0ptQPGsFnCADfLpaDJn6R7U0yW+7DrQ5xBW6sKQAlKilO5IEgEDYwBFTlayhYc2UcPbCEpQT4lgmPKI/IVy0RUMV8c8tDy+96LeIUAofiE/rU4PP1DIFRUcYP6alXMCI2F9fy9qvbaoLiSgpQSPw+xP3aarwBcg2BaUZt4T92pk2M1zsL17hGDlF/P1/eilNZRAqE2NY17On79a0748Q9KzHZ4afe9aV/4k1in80hGfPsbgs2LdG2dRPQEzQuPxB7xLaDCRqI13FaBtq7pOqnXL/4hxQT8o+VJcbgVd9O0VvhS5LKiWHfKDKTWr4RxgL6HcfpWYbw1q8ZVoUnyI/WozgprJN5PpbGIBF6GxvC0uA/kSD6EXB6isxwztHlWUOWjf215H5eW+mw2LBuDWOUJ6TBlMUucLUkROaOep530nXlQK0XIMg1sEwrWqsVwhKhp68qpDXT5QHkyaEkVKb0fieDqTpcfOgVIINxHnWpNPgU9z1e2uhykRavUpPnRBQzw6zambR0pHh8QB086cYVVqpFiNC/tXLeHZShKmsO273inc0Fx9WYhtKQJ8KQmFTeSIsa3H8MsQ4vAy45nBWrKCZU2kQkJN7aFQHJQrCdp+PuYeCkgJyKvAzpzGFZVagGEzH9o5ChezH85kXiMJ8KQkqAVdxJsYTooJUZ2Ika6VDZteDZFtpM+1NcMbaagABCZUZvrJUpRNySbkm5r45xXibnEzjCypsYbBnvLqguBXeDODEEJCDl6KmTMD6Zi3nE4YMFHfOvIJelXgbSoQZkzBMgJBvevlPF+LMYdbzLCEqzgIeKT4CUmSiY8QSqRaxvrXNqsRv7Y9oeUVVksB2tfebS4vCuvKIguJ70BRT4dkkTaDFpBsNB5QP/AI0xSPCw6tlpIAQ2kyEgDnHr5muoPf7ZOvUw4aURChr5zRnDVgEjncVU1isxgJMmrXJBgfEa2W+qEaGQTQH8mP5hS+gt1Ij6A1aOJoSrKsxtO3ryvVjaTmXIg5vkAAL7g6+tHKEScSa0eE+R+lK+Fv5FWOaNTsZ1A/WiOK4oBBTN1ctQN6XMIyxH2KK4HgsBHHOMKWQi6W7SBqrqTvB20qeAxuRMTmTtfblMVTjmQUEkaXFDYFkRJpruJTG0c/8AUJPw7ayZqSJW0QlRSpsyIjQ6g8x+gqgQB6V7gMWlLwkiFQCOc2qLjWULZzb68wCnCQdgAmY8tq9z+IHr9ahi1KbcKQLAwOZ3n6ULimnC6iAYURlO07/fKab5mFKzVYBn2q59qxV7Vfh8LkQlI10q7ijQQ2B9wNaxzkSvJ7wBOlaN83T61nOy7udCVaZhPubU94i7l9j+VZ5Km0c+RW61NBYnBWMRMb03wSJQkm8ipYhpMEkbaDfyFbKwcpZMHxJDmVUrVCdR+FJNpsBKfPWi8A2Cw3EHw6CPoaHVilZSjEpzJjLnSYUQddIzDfQaaVfh8J3TqCiVsrRkzCDC0kkExYAi1VbtU/6LOmi04fff51NjEONfCfQ3Ht+lFrZvavUoFTruRsZ8N7TJJAX4D10960uGxsjWsQcADtVuGDrX+mqR/aqSB5XkVmn8OnmOAWjbLcB2qKsAlQtWfwnH7hLgyK23BiJjeneE4kk6EHyrNKM4PKCU4js+k6CPKgF9nzNifUVpU4wGpZhNPHWfc6jMDhKxaiWsMpJsIFaFIFWhhJqi15dBdpiuMYRxxYAQMuW5JgzJNovyrzgyQy8pxht1uG4fX8OHAE51eMwoAJFpkEmOZ2DuETSDtBjmm0pS64QLlKcxmbSpKBckW0FrU+nqOTqXUtB06IdpnsRiSWnHU93mBMJjOoE5AoTewCgNBAgAilzPY9sZcylE5hplymTuINL0dr2pS2A8tJjL3YT3ije57zUkkkqMkmtBwnEEuN97m/1PgQASlMjKJAlStSYA2AmJK6sNVPyukUm1yzwdk8Num/8AuUPlNq6vozvClEkpQ0kHQLnN6+KuqPg6/wDt+f4DsR+a+67sZU3cV8vsT96EoZAM3mluBdJcUSdR6iTamyUX3530G9ey8cmeVlJwbZN0JPpXcSxGRgBHhIUEzawgmL+VBY3i+VWRuCdCeXQDnXrWCLjQSqZ7wqM6m0D/AJo1w2GMXywfgvDe/dMqtuefSn3GuCJQgECNvMVLhPDSDmSQBoLWNEcaQ4RG1tRsJ3n6RUZzuaoZu3gQGCIPlVGbugAZIOsG1Wr8KrkGRoBpQfEFElPKRVYrNDJZoMfc8Mp6ievI1Ww2FAHWhMSvweaifXS1CNzsSN7GqKOBthq+JslSW3N4yKGtwCQfaflRXZ1smQoWSbecXj0NZ7g3EyCtCpOaCBrcft9K2+DZyN1j1IuC2k5raNOHYfOqdhYee9K+1zkjIN/D6fi/T1rRYBvI3fYfM1iO0LC3nBkUR4gkxqLjMZ+9Kz6dS1M8InBWx/2dbypSBskD5Uz4nr6UDwVIAEaDSmWKTKvIVGbzJndSvAqlMD8P/IqjjGEUUkg6QRBuIkk+01TwpCUOqN/6sTJMZhYQCYFp06UdxsqGHWpEykTY36nrAkxvWrSnugmhpRqddzNuNpfGUgFWpH93VMaK8tfPUDheAW0SCoFOaR1EGJGxmNOR51LhyrAJBtv9INNXvGnNoofH1/y9d+vnZ03lIW3HBYhFq5TUXqbAlIoot2pbYpU0maJQ1NVsoi1U8S4l3KCEwXlJUW0neAb+Vo6mOtOlfAFFydIYY/s5/NYfIygnGJcQpo6IyGAsKVMgQc1t0p60R214XhMG6EJdUlzIm11BSrhV9UkxMX3iKzPYXiuIaW7iGjFv/wCjvJnu5GZ1Mmy2xc2MpUbWFan+InZoHEjvEhYcSlaX0LyuApSArOkJhcqMpUTYCLwKZwl+ht2xjGmZ/A8WWowy6l3/ABBBUPMfEPWmrWMxcElqwIBJCgASQADfUyLdaRrS20oMtpUXlZSiB4lFRCPGABnziRYagWimfaTtLiEMhCnXUuOqSCleU90ptMeEhMzGSQpRJmRYVKcIt8E46alkO4Tx1eIc7lhIdeBAKQSkAHVWdSQmBymdYk2rYvcHU2QlTqe8InIhK1q9kiY6kCvmfBuH8RS+pTDUrdUkhxUDLMQVwUnLKjpOscwN/iWnFNJw/wDMJbxKnlh3JmTmSkHMtUErItMrVedhAEpaWkugZRSPMawtJlZ7toEZnFeFQkmymzdMxYnUG16g9wXhabqYbcKwVFwyt0mxELUc8m8EGEwNLUVw3gWEdw7zDa1qCVBanALrVzAIiNbdZ3k14coaW0ykKU1IIUSFAFQEFIMkIzQk6QZMb1mcnDMF7+4rxwZ/+GXYZP8ANPYrE4ctNlSk4dtxQOVM6yVErOWBMn8XOr+0LqsMtSMO0pqJBdUpJdWOaRPgT5CdLittjeLtsp8YIERABMAC9gNBb7FJsdwA4tLa0RlKAEKHiJmbqVNx7EbGml8U9SW2vfv1C02rMC1xTEAeFx+L6KXEkyd+c11fdcJg0NNpQgJSlIAAGgrq00xvC9T8ssYJAsBfmd/Og+L8YKFFCBJGpPvpTJQql7AIcIKhcfPoelbUldszQkr8wv4TwrOpJFxrJ2NPnMW2yYJF4EHWdrdapwOIysrcKcqUzA38NtNr2pThUqcebkqurMog+t/aul5m74RR+Z5H+F4otDhStOYA2IECNq7i/Es6cqfCNzMEVncSe8cUSVXJtNom1qHcJixiNfal8NOn1OSCw0CucySCIiTfnfc2qasICCARfmD6XilOFBIO5JsKKYxq2lBC7k/IfnTuL6clGmXDAiUpJTYXA1PW+1U8c4aGggpVKVbbg/ftVnEG1g5wdulht6a0G7xBRPihQjSPpuDTxt5Cr5QT2WwRcxAOyLn6Afn6V9Ew6JcAG1/0rPdlsGENlYBGe99Y0A8tT61reCM2KzufkKx/Ealt+hHUds7j2NDOHUZ0E35mw+cViMNji4kAqA0ClAeJUwCQNI6097WO94pLZ0nMfP8AD+Z9qWM4YAiBvUtKlE6KpGm4MmAByo/GKs4eSDp5GheEo0rzj2LDWHecOgAHuQI+dQq3jqxVyZcNrJBKj4dJJJEaRNazhXG0OpyKKQ5F0yJMbjmPpXzPFcfcUqEiAdI+KTp+nrTBKUMoClgKeNyr8WY/2kaRzHnW/Y48l/DvkccUX3DsDLDijkvtOnSP051Ph2PUTJTBEgg6EaH0IpSnNiFNqeIhBJQDaSY+I76CB70yW4GlqAIVpMbGl27eBJxwMcSSkQhRAIlKoBIHqIkGRptS7G8ZebaspCl21SIgfEQJB3FpO/oahzMj5j/u/I+lJ+NLyhMkwSb7AiPbzpou5JCaauVMub7ZKSElbaTIzApJFtDYlUwZmCNKrxeG/mXO/aVmUIJQq6kjYJj4240iCDsZICTOl1vKLFB1g2zfF5GQD/8AIV7hMTlsCUkDU7EzeAbjpPWtO1Lg1RilwjQcC7RqwayEoS7Kj/SVmPeIWLAKAVaJRli87Wljg8StCk4Y96XUjKlK8yigCYaAkmUp/DeADGlZ/A8ShxKykpWhYJKVKSlVxeRBAUCZg7jqDvsGw8oJVh1ob8QdUhNu5UkABxwwfwkiBqALK2lqOgyyDdoEKby4vGNITiMJCG2Q4Cha1ZS2t22aEDKcuYzkQBqTUMRxd3EpbU6C0stoGZMggAZcySkDKpQlRCT4QqxvWtxnZxZaH8y6Xld4pS0wkISVbg2KyqRABEi0WgZh1gF8h5agJADaBmITaJkXMRZME+tQ1G2qJ6s21SNj2H7PLShacxS0VBWZtw5ie7CZkpC0ki5uSJGutNMc/hcMos9yUNqCFqeHwuFZX4SoHM4fASrlmTPxVl+y/aDI0e8TlbLq2gkLObMhClGRCb5Uq8JuLdY0mG4g3isjqHAptJJyLZuSJCSkqJyxPKfLSoRuCe5Z73+DqqOeQpvtCwXO7w8OKFiEAZQVRF7AkReNNDFDYLsg2p5xx1SocJUhBsUKXMqCtMwJsU9DypgMKgnMQMxAEgAWGgttVwQtSoGnObis8pyu6v0JxmQ75OGw2V53vQ34VKKVFxQgkTllSlxcwL3sKs4Dxdh1jvMMUrTBICRBHRSYBBmZkW9KXu8SZZxTWEBbL2IdUtxEnPlLS1FyI5oSm8bwbRRXZ3BpbW42SlTzY8SssKUhZPdKUZN4SUG9ygmACBR861FKqfR+nv1/rbjaBucfBJJWE3+EhMjoZNdT5HD24+AV1ef4M5eZ7c/UN+rPzA2TEkielEN4VZgga1UHG0fCnMeZsPbX3pkwpSW8xPjUCQNIHltX0Um0eXQSjhIdbKCQCoEG97yNPLeq8Tg2mCdN8sAE31lXPzOlUMuQzmJvEzpqelE9yFNC1za+3KpW6/UboZPiWHDajF07EaQaEZZJzDXqeRpypzIP6sJ5/wBp6iglYhJWcuh5/KtUX0GTaAi4WzAEkX8WvpVqGu8VmIj6n9qsfQFCD+9SmnwM54CnMQju4IgAR0O1LxwfM4ADCTpET5VJ05vDtv1p1wlqTOwFSctiwcm0rHDLWVCUJtoAPlWhaVkbgWERSnhqMzn+0fM1fx7F5WyBqbD11+U1587eCXLMzxLiaM5UTqbc+Qofh3FO8eCQDFySenz1ikPEUgu21NwfUxTTsvgz3pWRltEeZFx7aVuenGMLfY0NJI+icLTAmlnbB0DBqzCQtxCTePxT/wBtNMIqGyazvbnEZcO0jLOZUkHQQIn3UKw6SucfqRh8xjMMkodHhBsSkpHxbAyfnJsaatYArUCs2F42PTyoLhmLIcCIGVU2nRUajrHv7VoFN5iNZHtXo6jzZfUlWATE5EqBJAgSROkaGOQoRDgSuMw8WovmM6EmOfXSieG8OyOFTvjUVXJEwAeXOL9LVdxhDaUkykzoIIInS+tLy6E3f4hXDnjJSR8N/wDmgeL5XCUEm3hkQSNyYnXQbUfwtJW2lds0EHrFr+djSnHBuVAZ0rJJJ1hUyRc8+nMX0pIRqYILLAGVpS4AVrTYgf0k5RP/ALp3AM3o4YVDibKnrEQSAJBP71FrCd8YBAAEqJi5IsYEn6bii1cGVPxpS2gAlRsDY5gRMR0q85LuWbV0V4HhxUru1i4SRMKAyqtBkDXaCfXWtvhMQlpBzFJQ6gIyQClSQALg+E+Z6chWbwjpENMJAAF3FwSIsDlBsI03/wBtBrQp0PSpZbAGXMLoWlYCVNyMp8Ge4vGokCouLm8ugZkz632O7SsAIS4HC66VJaKG1FJRAgBwykRe4KQSSIpb2iwrKkpRgcCnI4UL79IVYqXBkRGVSPHmkiPEQQKzfY1b2JKUpdSltGQESA4UBRWJQUlJ/qZRJHhzEzlUQdxh2XcRnPhbwbgJUFJUlwEAJGX4QEEBKiVhUlSgAUq8IbUI0yyhGqFfCcViXWu6fSEEKS2hpF/CmSrOAMohIHiKpJ2EAHYcJWytK0sqSsoVlVkuErFymRaeY69azruBZwylBl9tpqB3y0hSnJAKgkq1CEoClKOgAVOkHR9iuBJZZyhDaIJkN/AbzKTJsRB13qGxyeUJqxjQfhm9jRuHwpBBmim2hExf9azvbrj6WMOpAcDbjiSAq0oT+JQneJjW94MEU60VBXIhHTPjP8Q+MOf9cddbcKS2Ww0tJHhSlsfCRqCouSDzINrVp0dusbi8WnEYHCKyrY7pRWkZSuScxWCQpKFGU6E5lyL2RYTtJgMGqRhBiF5fCpQAHIeJQMC0eFNDcQ/i5jFeFkN4VMzCBmVA0BWq0RySDSSlPUdxj9/4NK4PoGADjbaUOulTiRCiU5T0tfQQNfbSur5uvtCtw51OklVySq/zrqxP4O3br7C7/qKWEJBBUJIMxPLY0XhcdL1xOYx5coFeV1etV22YUWYxCspBAKd4sRBtU2seMsCQbfKurqSHmWQMS4vhoWAVRM6jn5UsCPERFwY+/SurquuCkXZcteUTqCR6TU66upo8WNJYsHxqDEi2x61peB4XIwOZufM/cV1dUtZ+VI5/KjR8KbhE87n8qR8exJU6Bsn6m5/Kva6skMzJLkz7ODzm6SmFHIoHUjUG/lTjgrIBMCJP0rq6razw/oi8ng1rXwRzrJduUFbyRMBKLC+pJJ+WWurqho4mvoyUXRnMBgVZhsZtJtbXS9MuJE5B41STpoDyFoga17XVucm5Iv1DcI3kUpRHiVk32CE/mDQa+EocUUFayv4j4Qob81JiYixPWvK6kTeX6CW1IYcNZDKciCbyT0Im0Tb0qHEGC4jKlSAqZObNMDXLCSPc11dU7e6wLMrI4LhIbMruoJzwmwjY67wbUcpslwoJ1nLoZg7A6ESNa6urpZy+w1W7Z2H4d/TcUf8ASmV83D8Ec4naB5xSvtHKUNpAgAhQUDBKiOm6QQByrq6mg/MGPIX2a4u8xmWhRClxcGxAIJBG0gXKYOkQQCN72X4u7imFtYdTSHSlbiRk8KlStJUuUABfei5ggC9ybdXUJ9ZdjV0RquzXZj+Uwy04goWlSlqUCMwHeJyrGkmRNzJ8REkRWi4DxNvEMlbJzJKymYI01sQK6uqHwkpalzk+MA1OBR27/iG1w/K0BnxKwC22cwTEwVFQEWucsiY1FfEOP8YU6sYl9RW7KgSLFTZugKGgyf1QMsSCJ0v1dXo6nKQElQBxrhpaecZI8aSM4nTMAoQQYnKQZ69K9w+ASFJSrLqpRsVECUpVuMwAEhMjU3Ekjq6s8200kK2VLwVzImLAwkSBZMjnETc33OtdXV1T8Ri72f/Z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6" descr="data:image/jpeg;base64,/9j/4AAQSkZJRgABAQAAAQABAAD/2wCEAAkGBhQSEBUUExQUFRUWGBoZGBgXGBgdFxcaGBgYGhccGBgcHCYfHB0kGhwXHy8gIycpLCwsHB8xNTAqNSYrLCkBCQoKDgwOGg8PGiwkHyQsKSwsLCwsLCwsLCksLCwpLCwsLCwsLCwsLCwsKSwsLCwsKSwsLCwpLCwsLCwsLCwsLP/AABEIALcBEwMBIgACEQEDEQH/xAAcAAACAwEBAQEAAAAAAAAAAAAEBQIDBgABBwj/xABAEAABAwIEAwYEBAUDAgcBAAABAgMRACEEEjFBBVFhBhMicYGRMqGx8ELB0eEHFCNSYjNy8RXCFkOCg5KisiT/xAAaAQADAQEBAQAAAAAAAAAAAAABAgMEAAUG/8QALREAAgIBAwIEBQQDAAAAAAAAAAECESEDEjFBURMiYfAEMnGRsYGh0eFCUsH/2gAMAwEAAhEDEQA/APnDiiJGsEwAeRMfKmGA4glZymyhBE+49aWvkZlQd59TUXpIBkA/pXnygtSJkHvE+HJcRFhJkEfhXzjkZM+dZV0lCiFAgp23jz3861eBdlICj8SRfr/zQ/EMJmBsM6bi2vMfmP3oaUn8kuUddMzaznEjb6dfKtBwvDZGh/cq5P0HoPnNB4UZjlULflvFNCqtEGdN9Cni6oCDvp7X/M1Zgh4EeX51TxtnM0P8VA/UfnV2DEIbH+IpcWTfAMonu1xeCbTFpk38pojCpOQSIPL6UAH8roFoM+82psynNSx4HbwetsTc2A1P1A61EzVzy7Ha1qqQvw+VEUHxAJ02qiKY5ZoNaLkDauGRAUXhhrQ6U0WxZJI1NhRs4IwyfGOkk+1T4k4VKT5DSp4ZMe1+tAOOlRKRz/SfqKx6tyltGSGuF+QoLGvlxdjCU2n6n1qeJcCUhsHWJPT7vUXlpRmbSM0xc/I/PTymqJW6XtBStlDKJuaa4BtNzMqFvL9aWuEgQNfp5VVhlqQqUn30q7nWEdJ1hB2PRbyobISBY+tXYjFZthVeaaWydl2HGQHmdxy6UR/OmLW+tBVIUopYt0nWouMBYgi2vt9mvQR61cgGjzycTYtoYqxWBDk5RComBorpGxrxtonS9WtgjSq0mhReDAqJXzo/iGDH+pBIOvIHn6/WhO8SNoPlf51J4GIJUeR++tF4QlJnMB5Xqj+ZqhSpPKgcOk8WIET8v2rqSA11dtQBIxgUvArBvzi/kocxpPKKg/hCixM3OlMWAElUeEq15EjfoaWYxw5zMzP3FPmynIXwx2QUm+XSNYP5g/lTRy4CtSN+YpGxCTIH700w2Jix+E/L9qlrRaqa6HXeAEYcJc9DHlV+4o7G4MAAj7P70GkfpVdOalG0KwlWESpBCpvyt86rfQlvKkTaBeNqKZVp0v7UueMkedFgKywh0eOx2UPiH60Wy0UiDc8xoQN+nlQykZVHlr71ch68dPmP2oJjE31W9a5qh8S5cVJl0C50SCT6U2KOoICYNeOM6mP3qxp9tacwNuoI+uvnXocSIvb75UAgRFTLkJ8gVH0Fvn9KtGHJVaD5H8qoxrwT3qYmG076yJPtmFLLsFZYXwt2UqJ5fpQJxJz+EEklMGPDfUkireFvgoTMgKt1gkCjGmilC0phKJVr8SQCZHtUK23JlYruK8c+5mBCFkKnxBJJN4gRp60Ri21NoQLSq5uSQEkWmNSfoabtJOXKmYmdbVJWGTYriwj72oLWpHOVcCbD4sr1SfPUe9WpE01dW3kMA+ZsNjb5UI2kTc6+VOpPsSaKgj73r1NFFjNvH3tyqlOGOkyTYTr9KNnOJE1NKBXiWzMRPlU+6UD8J+VdYlE0kVcg1QW1cvpXobVyHvTJnUGIIq1OJvoKE7hRGo+/SvUYQ8x86azqGjbwIKSBB1ApTjcHlNjIIkTRrGCXskq/23+VHv8ADFqlXdrCE2kpUAANLxXUcZnuq7LTJzCcoNCFu/3A9aWqOKu7rqIKE/3D2PptXV1oFCEKzCRVb7IcEGxGh/Lyr3Ct+GvTVGHgAcf7uAQdYtrYD39KORYCd7gbx5VxAVrqNOnlVBBm/mDXbsHDvAYjMnu1crGg1CFEHaqsK6SrQ2uSBTTGYbMQrf8AF+R8qzpeHPauH+QtYsEfxGRsq3JA9Jn8qqcRcedXcRUEtnSbGNxfX61EGY6xV+RSvEJsD6UOlXiHnRykSCKB/EOl/aiMVPrlVXtDL53HS9VYZGqj6VYaYJLNUkqqAFXNigAvwzJJA3NVcbQC+tJumEiJ2ypNM+FvIQ5KyPCmb6CbD1P6c6jjlNOFSgNIJjQymwnWAdR0qU50xkupDhGAbgCCAnWL63360X/LISqAnw75rj1Gl6IwCO7bBJgq+4++tBcVxZzkJOUJTK1bgq+FInQ6e4rLGe+VDpsp47xPu3AhKtvFA+E7A+l410pE5jElebKSQbElRPzVbf5VW7iFKPjJVykzG8UVgOHF03skanfyAitMYqIVLaOuDrKmklU3KhBkkCbSTc85qx9uK8wIA8AGmn50Ssc6OGiblmwdD/STXjipg7j7NSUze1RANLQLaPUV4VXqNxXhFK2LZZ3m1ezFDFRFTbWZgXnal3HBSHLEkgDmbD1O1FtYR9YP8u0l8jXK62cpgG6AvPoQdBqOdUcR7MlzuP67XcrTnUBmKipKyCFwnwoAy+IkXzeYS8Uw7iHTkRC2sy9FByQUBSykXKrqUbgIQCNAJpF3hPJeOkupq+G9o/5ezr2NaVuGmUNhJMiCh66rgHxI5bEinqu3TgKO4dbfEeMPtBD3kCgpRJ1kAjW1fNU453KFr8Q0M6TJlVyTFtpnY12GxjawCNArKMxNlRIAOvMwb70q35RWmlSPuDeJYxjKVhKSM0KBAzIKgUkHqCoH2NfGeINrglyApBCSZ1MxpuMwj1HOtT2Y4mRcSh1BBeaCVKC285yqmIChlOsTteQUHbVt1vHP/wBOEKcCgmLgOAKM3ibzHWNqzRlJ6ji+3v8A4JBtLJdw7h7TrSVrcYSoi4V3+YQYg5PDttXleYbhGIUgFrDrcRsoRB5xfnIrqL1oLFr7lN0TNd5FRUub+9RcRBtpXJFbLox0cqrULmq06x7VYlAG4F9yPana7nUH4BnKknc29OlTw+LBKkGyTIHSrFGEz0H0pU4byKi4eIn+xyKcQyptZB1+o/Q0wR+HyH0qWOR3rIWNUa+W/saikxl8h9KfSnuWeep0gkJodvBEuEAbH56VdvbfSp8SxhSA2DePERr5fe3nVJdEjkAONZQBVJNS7zavEGfv9qNoJJNHYHDlR6DX9KEZxAChKQQTf1pk5iADGnypXLsGhVxNISpcEknW3wnUemlHcK4Y44nOlQiUynKIggE313+vOhxgFPqWCTlBzSN5EZbeUzTvsticiMh/D4T5DT5VDUntiVbpYLVY0pSSq2Xb8vel/dhTLpWJzDMf/SQRHlA9qcce4QVI8J3kf5f4+fL2pS6+G2VFZyzDY55lHSOgBPkDU9BbeBeomYwhKwBcq32Cbxr0nTlWgU1kbjlQnBmgqFJOYDQ9FRb5UdxHYVdvAk3mkLULOaaZsYhKkg770pNvWr8OPv0pIuhRhlqOSoF0ga67feleIxB5D50+4B6W6gUUQlQqS2gLmflXOmABU1RfD8EAc6jlTETEm+pA3tNRXi0JEgZikpJSqYUnN4hKSCDAI9d9KcccxbK3CptIZbVCsqhEeAWITN7aCaz6vlWB3FpJ9ynD4xoNuodSlsuNBDWVIS22CpUEpSLS6nMTF/Gd7qe0vFyMW2+gnIE92tQGZLimx3bhKjstooje5rRcDYwzLLi0J7x50d4EqV/qkoKG84WoDLCnDlIAAIsIBrK8OnEqU242IchRQylRSgpzFK0IvECbXtPSl0Gsl4qhYnCqU9lWUltO0wRN0kW1y5TAOhPMVTh8AVOFhAKu8cGQbyQpN+gCjc7Cdqa8d4cpp3IsFDgiRIA5pKSJBGkcjPKjex77TK3H1i7SCqLCbgGNsylFKR/ujQ1ac5JYBJtI0HHcM3gWW2m1kPZbxqtJEHMnbMZCeQHOaYdquAJcxicY6vJhf5dtTqgbkjNCUgGSpQKBYSfavn+FcxHEccEJP9V1WZatm0CJV5JEAD/bT/t32laUjDpYOdhoKSJMpWoKypV18IkK/wAjWWabmop5az9P7rH3OiqLMZ/EjEBZDADbQgIRlBypAAF+ddWLccBMnOD0Ej0ryrrQ00q2/sW3FSX5uR7Vc0AfXflVTbJmIqD6CdBA9v3rXt3GOi5DRBne8UQhkKmfPy0/OvMDglZQVG1o3MfSicRiAm0amP8AmklbdBAHeKoCQiVTN7WA869UaT4puHFCN6KwmKjwkGOfKqxSrAKHPCn4VlMZVWvpp+dW4hnLbl9KDDc6X8qats94m5AIEknlE7Vnn5J30f5OqwJGKDYkmf7RQBxMqJgknr+1TxycypGmlUJbIqkU1kJeCDzHzHyv8qmpvKkyYOUkdeoqtsxRD6M6JHxIn1Tv7XPl5UW8HLkGKpQD99asTiDEXnY/lQyEEJWQbRfTw9R97VBniaN1f/U/vSrI7Rpeyo8Sp/Eb+wFE8Qw3cvkjQxNCdmnQVSkyJrQceYKgSNcpjzi1Y5vzsUJ4fiAtOVWlKu0nBO8CdZQoqj++0X/yA96U9nOKEAJVtYHmBWwS4HEwaS3pSoOUZbs+58afI/Wr8frRrvDcrhWLFQgjZV9fPWeetA48xf76VrUriTfItWJUaIQoAGetVspgSfWoLckz1tQQSeck31+7VY2aGBJNGMADU1wA1lveqsU7aiGySnkBqTa1E8I7OJxiFvOrKMM0oAgA53VWOVNxGo15+3OSSOjHcxbwXhTrmdZALcZrJMKSk2v+LLoVc56irMSUlXjGYTJGh6wdrV9f4ZwRtnCrLqQMyPEP7EBPhbHIJTa0Xr45jfitUtWLUk5df2Lyj1IMYMdyp0oSpoOFBbKyDcSJOpEW0iRR+Bxfcu9+yEtqUlNm1LMAfElRUAZJFwJHwwTS1PD5J1KiAAL26Aeda3g/ZVnCp77GruqIZmQCOgupXMC3OuUeWhG+wi7Qr/n+8cdWUvBuGyB/TUUEnKsAEgqBICwbGJmKUcL4SgoHfuLQ2CArIUgqjWFKtZWxSZ5iBTvtNxVOIdJYQWpSEiIkkWByxA2EX0rOjhoC8Y87PdYQkSfxr7wobSk6eIgqPK3Oncsc+3gCTlg+j9iuz/D3f5trD94gKShLhk96tCs0SskhIVC/CkC0dKW9t/4YBvDqOEzrCb90QCQNylUiY1iCTe9E/wAHuFPITiXnkqSp0tpAUnKSEBS82U3H+pEchX0UvBJuQJ0k6+VdSTzzzf6e0VPzwyUlIOUG2s617X1nif8ADpl15bglOc5iEqUBJuowDuqT611BxO3M+Pd6sXHiHOPrUQtKtQJ6WodII0q0Yo6G/wBfetdERlhWglPxSNgfiqDicwInX38721oMqBEjXbnVaikfEQPrSuF5OBuJYaFBUjlexJ+let4eEZzbp9JpwyhK0RnBVyO4odOGSSQRKbeVttOlKpuOGhkgDheECVd4v4QZSN1HWfIH3+rhnHZpmxM2nVOxB+ood4hd4jaJtblQGN8KUmYuTPIACfypnHdyDqG4lMGqkpq5rGhbQVGoEjkd/WqUOjyroybWQNUWoaohpvLCpAHXfp1qpLwAsbnfl70O8Tqok9SfzrpOjki3IhRcSkyCPabQfekCOHr3j86NaxOVxKhGUmD1m1/lRT4hZpU9rooNuyTcJFoua1+NTOWsx2cIgAaSTWpxOiaw6nzyEZgQjIdgUzvpH3860XCeJSBe+9Z3iDqQ6sZhZav/ANGosPkEKBFt/PbWqySmsjtWfRAoLT1pJxnAqIBAm9+v7/Wu4VxYLTrcfKnAUFiKzqT03TJmLcd20FRSknQVp8dwRKrkQT+Ia+o3+9aTf+HnwFAPIXykFFjrJRNusW61qjKMs2MlZVhsJJuam1j8P44dTCACoi4E9aTYnhGIClN95M2KwdB8iLz572NNsJgEtoAAkxdR1Vpc7ageUCqOMUuRnGK5Z9AawmF/6eoFTYcUJBKgVG2kDpItI3m1KeCcRUyllCsjjbSlKSgQkSpRMqgXMmZMzfnWZzHYUSw4RUY6e223dk5TfQ3HGu1K8S3kUAkHZM301kwbjlWfweCaS5mWFLASqEyPiKSEmehM+goFGJq5OKqzSk7fIrnLqMcHiUYYZwgrc3P9g3y8iRvf0/FqeNcIwq8Ip9UgKQFBZlSwSBkAMmBJjKLeVY7DPmnHDuNDDsvApLjah/pZQUyZzbjKDvrpYUHD7BhJcMyvAGsz1kFa0jvEwqILYK4yx4sxATHWtFwXsU2+VNKUS1hnDnA/8zFrSFuLJiYQlYQP/VyqjsdwkLWvFMqC1thQbaWMv9Up8AzkwRE2mdK1fYjh62cMsOpKXVOqU4DMlRyn1tuCRrc1nVuXovz7/JVLAzw6WcK0lMoaQJgExJuoxN1KNzuTWW46ytw9++VNokBCQJWAdLSAnnJOtYxjFO/9UW4orKmnHYKyVZDJATJtZJ+QtWrc7Vd6A26y04QQApRhIUbJ2sbxY707xgEq4PWO3eEaSEYhx0up+I+LzToY+GK6mmG/hPhMo7/M46brWCUhSjcwkGw2A5Aa11P4chkmfBk8WbO5HmLe4q1LwIzAyD5/nSXBYcJuRN9D8rU3aXmHrWxxSeCcqXB6+/lEkx5anypecXJ0ge6ifOmRZChChI+9KQ46QvIBJ0ty2A89aKgmwwyWt8TSFWCpB1m/pEVrmn8ybXAGvOee2vrWQb4SpEKVHlyO0044QkZlTrFve9GcYsMmlwM0ptQPGsFnCADfLpaDJn6R7U0yW+7DrQ5xBW6sKQAlKilO5IEgEDYwBFTlayhYc2UcPbCEpQT4lgmPKI/IVy0RUMV8c8tDy+96LeIUAofiE/rU4PP1DIFRUcYP6alXMCI2F9fy9qvbaoLiSgpQSPw+xP3aarwBcg2BaUZt4T92pk2M1zsL17hGDlF/P1/eilNZRAqE2NY17On79a0748Q9KzHZ4afe9aV/4k1in80hGfPsbgs2LdG2dRPQEzQuPxB7xLaDCRqI13FaBtq7pOqnXL/4hxQT8o+VJcbgVd9O0VvhS5LKiWHfKDKTWr4RxgL6HcfpWYbw1q8ZVoUnyI/WozgprJN5PpbGIBF6GxvC0uA/kSD6EXB6isxwztHlWUOWjf215H5eW+mw2LBuDWOUJ6TBlMUucLUkROaOep530nXlQK0XIMg1sEwrWqsVwhKhp68qpDXT5QHkyaEkVKb0fieDqTpcfOgVIINxHnWpNPgU9z1e2uhykRavUpPnRBQzw6zambR0pHh8QB086cYVVqpFiNC/tXLeHZShKmsO273inc0Fx9WYhtKQJ8KQmFTeSIsa3H8MsQ4vAy45nBWrKCZU2kQkJN7aFQHJQrCdp+PuYeCkgJyKvAzpzGFZVagGEzH9o5ChezH85kXiMJ8KQkqAVdxJsYTooJUZ2Ika6VDZteDZFtpM+1NcMbaagABCZUZvrJUpRNySbkm5r45xXibnEzjCypsYbBnvLqguBXeDODEEJCDl6KmTMD6Zi3nE4YMFHfOvIJelXgbSoQZkzBMgJBvevlPF+LMYdbzLCEqzgIeKT4CUmSiY8QSqRaxvrXNqsRv7Y9oeUVVksB2tfebS4vCuvKIguJ70BRT4dkkTaDFpBsNB5QP/AI0xSPCw6tlpIAQ2kyEgDnHr5muoPf7ZOvUw4aURChr5zRnDVgEjncVU1isxgJMmrXJBgfEa2W+qEaGQTQH8mP5hS+gt1Ij6A1aOJoSrKsxtO3ryvVjaTmXIg5vkAAL7g6+tHKEScSa0eE+R+lK+Fv5FWOaNTsZ1A/WiOK4oBBTN1ctQN6XMIyxH2KK4HgsBHHOMKWQi6W7SBqrqTvB20qeAxuRMTmTtfblMVTjmQUEkaXFDYFkRJpruJTG0c/8AUJPw7ayZqSJW0QlRSpsyIjQ6g8x+gqgQB6V7gMWlLwkiFQCOc2qLjWULZzb68wCnCQdgAmY8tq9z+IHr9ahi1KbcKQLAwOZ3n6ULimnC6iAYURlO07/fKab5mFKzVYBn2q59qxV7Vfh8LkQlI10q7ijQQ2B9wNaxzkSvJ7wBOlaN83T61nOy7udCVaZhPubU94i7l9j+VZ5Km0c+RW61NBYnBWMRMb03wSJQkm8ipYhpMEkbaDfyFbKwcpZMHxJDmVUrVCdR+FJNpsBKfPWi8A2Cw3EHw6CPoaHVilZSjEpzJjLnSYUQddIzDfQaaVfh8J3TqCiVsrRkzCDC0kkExYAi1VbtU/6LOmi04fff51NjEONfCfQ3Ht+lFrZvavUoFTruRsZ8N7TJJAX4D10960uGxsjWsQcADtVuGDrX+mqR/aqSB5XkVmn8OnmOAWjbLcB2qKsAlQtWfwnH7hLgyK23BiJjeneE4kk6EHyrNKM4PKCU4js+k6CPKgF9nzNifUVpU4wGpZhNPHWfc6jMDhKxaiWsMpJsIFaFIFWhhJqi15dBdpiuMYRxxYAQMuW5JgzJNovyrzgyQy8pxht1uG4fX8OHAE51eMwoAJFpkEmOZ2DuETSDtBjmm0pS64QLlKcxmbSpKBckW0FrU+nqOTqXUtB06IdpnsRiSWnHU93mBMJjOoE5AoTewCgNBAgAilzPY9sZcylE5hplymTuINL0dr2pS2A8tJjL3YT3ije57zUkkkqMkmtBwnEEuN97m/1PgQASlMjKJAlStSYA2AmJK6sNVPyukUm1yzwdk8Num/8AuUPlNq6vozvClEkpQ0kHQLnN6+KuqPg6/wDt+f4DsR+a+67sZU3cV8vsT96EoZAM3mluBdJcUSdR6iTamyUX3530G9ey8cmeVlJwbZN0JPpXcSxGRgBHhIUEzawgmL+VBY3i+VWRuCdCeXQDnXrWCLjQSqZ7wqM6m0D/AJo1w2GMXywfgvDe/dMqtuefSn3GuCJQgECNvMVLhPDSDmSQBoLWNEcaQ4RG1tRsJ3n6RUZzuaoZu3gQGCIPlVGbugAZIOsG1Wr8KrkGRoBpQfEFElPKRVYrNDJZoMfc8Mp6ievI1Ww2FAHWhMSvweaifXS1CNzsSN7GqKOBthq+JslSW3N4yKGtwCQfaflRXZ1smQoWSbecXj0NZ7g3EyCtCpOaCBrcft9K2+DZyN1j1IuC2k5raNOHYfOqdhYee9K+1zkjIN/D6fi/T1rRYBvI3fYfM1iO0LC3nBkUR4gkxqLjMZ+9Kz6dS1M8InBWx/2dbypSBskD5Uz4nr6UDwVIAEaDSmWKTKvIVGbzJndSvAqlMD8P/IqjjGEUUkg6QRBuIkk+01TwpCUOqN/6sTJMZhYQCYFp06UdxsqGHWpEykTY36nrAkxvWrSnugmhpRqddzNuNpfGUgFWpH93VMaK8tfPUDheAW0SCoFOaR1EGJGxmNOR51LhyrAJBtv9INNXvGnNoofH1/y9d+vnZ03lIW3HBYhFq5TUXqbAlIoot2pbYpU0maJQ1NVsoi1U8S4l3KCEwXlJUW0neAb+Vo6mOtOlfAFFydIYY/s5/NYfIygnGJcQpo6IyGAsKVMgQc1t0p60R214XhMG6EJdUlzIm11BSrhV9UkxMX3iKzPYXiuIaW7iGjFv/wCjvJnu5GZ1Mmy2xc2MpUbWFan+InZoHEjvEhYcSlaX0LyuApSArOkJhcqMpUTYCLwKZwl+ht2xjGmZ/A8WWowy6l3/ABBBUPMfEPWmrWMxcElqwIBJCgASQADfUyLdaRrS20oMtpUXlZSiB4lFRCPGABnziRYagWimfaTtLiEMhCnXUuOqSCleU90ptMeEhMzGSQpRJmRYVKcIt8E46alkO4Tx1eIc7lhIdeBAKQSkAHVWdSQmBymdYk2rYvcHU2QlTqe8InIhK1q9kiY6kCvmfBuH8RS+pTDUrdUkhxUDLMQVwUnLKjpOscwN/iWnFNJw/wDMJbxKnlh3JmTmSkHMtUErItMrVedhAEpaWkugZRSPMawtJlZ7toEZnFeFQkmymzdMxYnUG16g9wXhabqYbcKwVFwyt0mxELUc8m8EGEwNLUVw3gWEdw7zDa1qCVBanALrVzAIiNbdZ3k14coaW0ykKU1IIUSFAFQEFIMkIzQk6QZMb1mcnDMF7+4rxwZ/+GXYZP8ANPYrE4ctNlSk4dtxQOVM6yVErOWBMn8XOr+0LqsMtSMO0pqJBdUpJdWOaRPgT5CdLittjeLtsp8YIERABMAC9gNBb7FJsdwA4tLa0RlKAEKHiJmbqVNx7EbGml8U9SW2vfv1C02rMC1xTEAeFx+L6KXEkyd+c11fdcJg0NNpQgJSlIAAGgrq00xvC9T8ssYJAsBfmd/Og+L8YKFFCBJGpPvpTJQql7AIcIKhcfPoelbUldszQkr8wv4TwrOpJFxrJ2NPnMW2yYJF4EHWdrdapwOIysrcKcqUzA38NtNr2pThUqcebkqurMog+t/aul5m74RR+Z5H+F4otDhStOYA2IECNq7i/Es6cqfCNzMEVncSe8cUSVXJtNom1qHcJixiNfal8NOn1OSCw0CucySCIiTfnfc2qasICCARfmD6XilOFBIO5JsKKYxq2lBC7k/IfnTuL6clGmXDAiUpJTYXA1PW+1U8c4aGggpVKVbbg/ftVnEG1g5wdulht6a0G7xBRPihQjSPpuDTxt5Cr5QT2WwRcxAOyLn6Afn6V9Ew6JcAG1/0rPdlsGENlYBGe99Y0A8tT61reCM2KzufkKx/Ealt+hHUds7j2NDOHUZ0E35mw+cViMNji4kAqA0ClAeJUwCQNI6097WO94pLZ0nMfP8AD+Z9qWM4YAiBvUtKlE6KpGm4MmAByo/GKs4eSDp5GheEo0rzj2LDWHecOgAHuQI+dQq3jqxVyZcNrJBKj4dJJJEaRNazhXG0OpyKKQ5F0yJMbjmPpXzPFcfcUqEiAdI+KTp+nrTBKUMoClgKeNyr8WY/2kaRzHnW/Y48l/DvkccUX3DsDLDijkvtOnSP051Ph2PUTJTBEgg6EaH0IpSnNiFNqeIhBJQDaSY+I76CB70yW4GlqAIVpMbGl27eBJxwMcSSkQhRAIlKoBIHqIkGRptS7G8ZebaspCl21SIgfEQJB3FpO/oahzMj5j/u/I+lJ+NLyhMkwSb7AiPbzpou5JCaauVMub7ZKSElbaTIzApJFtDYlUwZmCNKrxeG/mXO/aVmUIJQq6kjYJj4240iCDsZICTOl1vKLFB1g2zfF5GQD/8AIV7hMTlsCUkDU7EzeAbjpPWtO1Lg1RilwjQcC7RqwayEoS7Kj/SVmPeIWLAKAVaJRli87Wljg8StCk4Y96XUjKlK8yigCYaAkmUp/DeADGlZ/A8ShxKykpWhYJKVKSlVxeRBAUCZg7jqDvsGw8oJVh1ob8QdUhNu5UkABxwwfwkiBqALK2lqOgyyDdoEKby4vGNITiMJCG2Q4Cha1ZS2t22aEDKcuYzkQBqTUMRxd3EpbU6C0stoGZMggAZcySkDKpQlRCT4QqxvWtxnZxZaH8y6Xld4pS0wkISVbg2KyqRABEi0WgZh1gF8h5agJADaBmITaJkXMRZME+tQ1G2qJ6s21SNj2H7PLShacxS0VBWZtw5ie7CZkpC0ki5uSJGutNMc/hcMos9yUNqCFqeHwuFZX4SoHM4fASrlmTPxVl+y/aDI0e8TlbLq2gkLObMhClGRCb5Uq8JuLdY0mG4g3isjqHAptJJyLZuSJCSkqJyxPKfLSoRuCe5Z73+DqqOeQpvtCwXO7w8OKFiEAZQVRF7AkReNNDFDYLsg2p5xx1SocJUhBsUKXMqCtMwJsU9DypgMKgnMQMxAEgAWGgttVwQtSoGnObis8pyu6v0JxmQ75OGw2V53vQ34VKKVFxQgkTllSlxcwL3sKs4Dxdh1jvMMUrTBICRBHRSYBBmZkW9KXu8SZZxTWEBbL2IdUtxEnPlLS1FyI5oSm8bwbRRXZ3BpbW42SlTzY8SssKUhZPdKUZN4SUG9ygmACBR861FKqfR+nv1/rbjaBucfBJJWE3+EhMjoZNdT5HD24+AV1ef4M5eZ7c/UN+rPzA2TEkielEN4VZgga1UHG0fCnMeZsPbX3pkwpSW8xPjUCQNIHltX0Um0eXQSjhIdbKCQCoEG97yNPLeq8Tg2mCdN8sAE31lXPzOlUMuQzmJvEzpqelE9yFNC1za+3KpW6/UboZPiWHDajF07EaQaEZZJzDXqeRpypzIP6sJ5/wBp6iglYhJWcuh5/KtUX0GTaAi4WzAEkX8WvpVqGu8VmIj6n9qsfQFCD+9SmnwM54CnMQju4IgAR0O1LxwfM4ADCTpET5VJ05vDtv1p1wlqTOwFSctiwcm0rHDLWVCUJtoAPlWhaVkbgWERSnhqMzn+0fM1fx7F5WyBqbD11+U1587eCXLMzxLiaM5UTqbc+Qofh3FO8eCQDFySenz1ikPEUgu21NwfUxTTsvgz3pWRltEeZFx7aVuenGMLfY0NJI+icLTAmlnbB0DBqzCQtxCTePxT/wBtNMIqGyazvbnEZcO0jLOZUkHQQIn3UKw6SucfqRh8xjMMkodHhBsSkpHxbAyfnJsaatYArUCs2F42PTyoLhmLIcCIGVU2nRUajrHv7VoFN5iNZHtXo6jzZfUlWATE5EqBJAgSROkaGOQoRDgSuMw8WovmM6EmOfXSieG8OyOFTvjUVXJEwAeXOL9LVdxhDaUkykzoIIInS+tLy6E3f4hXDnjJSR8N/wDmgeL5XCUEm3hkQSNyYnXQbUfwtJW2lds0EHrFr+djSnHBuVAZ0rJJJ1hUyRc8+nMX0pIRqYILLAGVpS4AVrTYgf0k5RP/ALp3AM3o4YVDibKnrEQSAJBP71FrCd8YBAAEqJi5IsYEn6bii1cGVPxpS2gAlRsDY5gRMR0q85LuWbV0V4HhxUru1i4SRMKAyqtBkDXaCfXWtvhMQlpBzFJQ6gIyQClSQALg+E+Z6chWbwjpENMJAAF3FwSIsDlBsI03/wBtBrQp0PSpZbAGXMLoWlYCVNyMp8Ge4vGokCouLm8ugZkz632O7SsAIS4HC66VJaKG1FJRAgBwykRe4KQSSIpb2iwrKkpRgcCnI4UL79IVYqXBkRGVSPHmkiPEQQKzfY1b2JKUpdSltGQESA4UBRWJQUlJ/qZRJHhzEzlUQdxh2XcRnPhbwbgJUFJUlwEAJGX4QEEBKiVhUlSgAUq8IbUI0yyhGqFfCcViXWu6fSEEKS2hpF/CmSrOAMohIHiKpJ2EAHYcJWytK0sqSsoVlVkuErFymRaeY69azruBZwylBl9tpqB3y0hSnJAKgkq1CEoClKOgAVOkHR9iuBJZZyhDaIJkN/AbzKTJsRB13qGxyeUJqxjQfhm9jRuHwpBBmim2hExf9azvbrj6WMOpAcDbjiSAq0oT+JQneJjW94MEU60VBXIhHTPjP8Q+MOf9cddbcKS2Ww0tJHhSlsfCRqCouSDzINrVp0dusbi8WnEYHCKyrY7pRWkZSuScxWCQpKFGU6E5lyL2RYTtJgMGqRhBiF5fCpQAHIeJQMC0eFNDcQ/i5jFeFkN4VMzCBmVA0BWq0RySDSSlPUdxj9/4NK4PoGADjbaUOulTiRCiU5T0tfQQNfbSur5uvtCtw51OklVySq/zrqxP4O3br7C7/qKWEJBBUJIMxPLY0XhcdL1xOYx5coFeV1etV22YUWYxCspBAKd4sRBtU2seMsCQbfKurqSHmWQMS4vhoWAVRM6jn5UsCPERFwY+/SurquuCkXZcteUTqCR6TU66upo8WNJYsHxqDEi2x61peB4XIwOZufM/cV1dUtZ+VI5/KjR8KbhE87n8qR8exJU6Bsn6m5/Kva6skMzJLkz7ODzm6SmFHIoHUjUG/lTjgrIBMCJP0rq6razw/oi8ng1rXwRzrJduUFbyRMBKLC+pJJ+WWurqho4mvoyUXRnMBgVZhsZtJtbXS9MuJE5B41STpoDyFoga17XVucm5Iv1DcI3kUpRHiVk32CE/mDQa+EocUUFayv4j4Qob81JiYixPWvK6kTeX6CW1IYcNZDKciCbyT0Im0Tb0qHEGC4jKlSAqZObNMDXLCSPc11dU7e6wLMrI4LhIbMruoJzwmwjY67wbUcpslwoJ1nLoZg7A6ESNa6urpZy+w1W7Z2H4d/TcUf8ASmV83D8Ec4naB5xSvtHKUNpAgAhQUDBKiOm6QQByrq6mg/MGPIX2a4u8xmWhRClxcGxAIJBG0gXKYOkQQCN72X4u7imFtYdTSHSlbiRk8KlStJUuUABfei5ggC9ybdXUJ9ZdjV0RquzXZj+Uwy04goWlSlqUCMwHeJyrGkmRNzJ8REkRWi4DxNvEMlbJzJKymYI01sQK6uqHwkpalzk+MA1OBR27/iG1w/K0BnxKwC22cwTEwVFQEWucsiY1FfEOP8YU6sYl9RW7KgSLFTZugKGgyf1QMsSCJ0v1dXo6nKQElQBxrhpaecZI8aSM4nTMAoQQYnKQZ69K9w+ASFJSrLqpRsVECUpVuMwAEhMjU3Ekjq6s8200kK2VLwVzImLAwkSBZMjnETc33OtdXV1T8Ri72f/Z"/>
          <p:cNvSpPr>
            <a:spLocks noChangeAspect="1" noChangeArrowheads="1"/>
          </p:cNvSpPr>
          <p:nvPr/>
        </p:nvSpPr>
        <p:spPr bwMode="auto">
          <a:xfrm>
            <a:off x="215900" y="-6905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8" descr="data:image/jpeg;base64,/9j/4AAQSkZJRgABAQAAAQABAAD/2wBDAAkGBwgHBgkIBwgKCgkLDRYPDQwMDRsUFRAWIB0iIiAdHx8kKDQsJCYxJx8fLT0tMTU3Ojo6Iys/RD84QzQ5Ojf/2wBDAQoKCg0MDRoPDxo3JR8lNzc3Nzc3Nzc3Nzc3Nzc3Nzc3Nzc3Nzc3Nzc3Nzc3Nzc3Nzc3Nzc3Nzc3Nzc3Nzc3Nzf/wAARCACDAMYDASIAAhEBAxEB/8QAGwAAAgMBAQEAAAAAAAAAAAAABQYAAwQCBwH/xAA/EAACAQMDAgQDBgQEBQQDAAABAgMABBEFEiExQQYTUWEicYEUIzKRobFC0eHwM1JiwQcVJILxJTQ1ckNjsv/EABkBAAMBAQEAAAAAAAAAAAAAAAECAwAEBf/EACMRAAICAgIBBQEBAAAAAAAAAAABAhEDIRIxQQQTIjJRM2H/2gAMAwEAAhEDEQA/AH+CeKQYKxCU/CS45yfcd6EXttaeZ5P2VpJmP4yQCfyrm2itRZ2j2JlNtcqs5aTcT/pHPTgk/WjMDxQWlxdS/iX+I8YGff51BJ8XZygJbePTpN0YAlIwxLZAB6gfzoJr120srHKnHTFatQaa4BnPwK/QucZ+lK8V5BPcyRSTmNo5NvERKv8AUVxyjOSrwLTN2neLFsbg6bfRPLZOgWQpgumc4IB64yD/AOaNzailjbyx6X581uxIa5KMqt/9ew+felrUtasrKTdLeEORwkCkHH+1c6Fr1neXqi8iuRADtDtLIxDds4Pt+tOsc+KQ1aGTwwokvpLy8D4hhY28YQ/GxGM+nT981fpEMWob7O+jKyI2Y5ET8LdeR6Y/at7eFdHvl8824LP8XmJO/P61kPhxLOfzdP1MB1GFHmiTHt6/rRhjnBVoFFfgzwZdafeXOp6s0ZunZliEbblVT+Js45J5x7e5IDHqkhtraRgyIkMLOGcDapAyOvrj9aHza5eW9sILqy3OM4eLG0ccHB/WljVpn1vT5WdpAjYyGbLAj29D1xVfdivjQQ5pniqDVLCQmyEd0uAG6pn+npWIzyHJuH81m6GgejRR2loIYydqk8k8t7/36Vqnf7sMSPi6AdalLI2Bs7uLgBjvCgdBmhs04aQiNM99oYDiqL266oPxDsRQ9JBFk7m3E8knkmhbAF/u3xuJQ+mAavjtwxDwq8z54VcKR+Z/3rBpkbXt0sMeGkPOOwHqfSnKx01LWPAGWbl2Pc/7VaPJhsz+QHk3LGsZHG4Dn8+9UX9tiFiByFOKOrDggY4xQ7Wz5VqTkKXYLn0A5P7frTPoAHMAdQW5J9KYNAJa1MJ5MR/Q8/zofawbow23CgdD2qyxmNndCdg3kv8ADJj09fpWTMMGwB8N+Gh19ZrG5lVSFJ5x0U0ZZQ65XB7gjpUMYcFWAKtwQadqzC1KnV+voRVMkKXKNFKBslG1iaIahbNZShl5hf8ACfT2NYnwcPGc56rSAPJ3vLzSppbT7ZMWjkZWVJCApBI+lSjHiS2EWu3vlpGFeTzMbR/ENx/UmpQpFUeqy6vYWtjDOhy/lqotl5K4GAGPYcUBm1PVdUuYpruQx29sDN9hh48xv4fc+vNfX8tj958JzjpWLVNOuJGC/fAupxJkjB9M0JwpKv0CLprW8vfvJLkupBxgY2+wxQWW0+xy3DbQX7ZHU4rPbXmpWkxtIZmij/jUDDKB1IJ6VtWwtbiMXdzdT3m/kMZOD7U1pqjAi00pLmQzzqbiXP4VG4/IegozpyoW8hQtup4DHGQfZeSfrisjyQWxYRDaCfwxkn8z3oY9w9zOkMQxvYLx7mk91dRQLHO9vtNsbT7LdakZABny/MO5v+0Gg1nrUy+bJbSLHCD8ERO5j7+1TUNDUwxyRoBhRkYrPZ6ZiUZzHtGTz0A6nNDbdswbs/EUt+Uhnj+IuFb4cHJ6ZHb513BPbRaRdCRj5oB2RhsMwxzhe9BdGube/uIp4CH2vsMg4PBzg+o781ZYhJfEdmGTcEikdTjpgY/3rnyNrKn/AIzeTjQ49RuZpGUL5YGBDnlz6g/7VdJ5zyOkKnIPxHn4fb50/afaWnkY8pOO4GPrSt4ktrqHVBLp8zASDDpgbdw74x3Hv2rY5rLOmFqwCNKlJYyFgeuQM5964+ywPGdoyQSGGckEUwWcGqk7p75Ik/yrAp4+uaH28STXo2H/ABphl26tk4zXWoRj0CqGnwzoUOk2fESpcTANKdvPsv0/fNGBH9fWtQXC44x6VTcyRQxvLKyRxRjLOxwo+Zp+gUZp3jtoHuLhgiKNxJ7ClZpZdVuvMdSsf/40PRR6n3qanrC67OYbQkWkDjBI/wAVv8xHp6D60V0ezCqGK8Y796n2wGkwKkKxj8Tck+1U6nc6fpVl52oSrGnQDqzH0A7mprGq22lW0l3OrSMRiGBPxSEdAPT5npmvOPFOovqGot50m+aMAGIdIh1wv6Z96zdBSHPwr40hu7mW2vIRZ25fFoXkzx/lY9M9/TnHYEuvGPh5B5BFeJW0WxQrD8I/XvW3R/FeqaTK3lt51qWyIJjkAex6r+3tQx5W20+jNHr8sKXELRyDII5z2pY1G2ksZSrZYYyGx1FX6L420fUQI5pxZXLYHlXB2gn0Vuho9eWyXkJVhkEZBHb5VSSTQGjybxOoN8szj4ZIxhunIGCP2/OpTZqeiJKxguQQobcrH8uKlKmvIVJCWNS1C2vSqMZomwfLbsfQGnODxPNcWhF9CiNywQHIHpSxYQbXlkfiTG0Z9K2R6Y19PInneVAgJaU/wKByTUYzfgdvRY0cWpWDatqUMdq7uEeOJs+agHCj3J60KubzzGVGZIYzwkYzwPQCnnQNEttVjh1G9jZrTbmztjwNn+d/UtjPpz8qaksNNMLf9DalX/F9ypBx07dqf2pT7FezwS9vU8xYoAW5+IqP96yxyah9pjW1j+8RvuSF+IE+3evQvFXg20t9X8+yDLHNHvWHdhEK/i2/THHv+RLwP4ft/JfUJCH3nahHoP5nr8qeGPigrRxbyx3dtbIyqlxMB9w7AFCe3vz+lMFvplkIfKAVuzOV/wAT+lAr+Ly/EttNGFEaucMB/pbjqe4Bo7FPtQAEjAri9RkknQRd1jSLe1kWa1aO3iiyzIB+PjjGKo0OK0NuryLuusv5JCcqCBnn/tPf9668Z3YS1UHIyeoOCe3H5mh/hadnu2CkrEtuzCPccE5UfnzSRt1J/gL2M2n3JUFWNY9au7eFzPdSLGi8lnOBWqOIN8XFA/EenRaiu2aNH8tTsLZ+FiOCKPpvvaMBJvEL6xqEVnpqsLRWzLKRgyY5A9hkfWiscYjYSN/Cc8Vk0+ytNOKWkQ3TMMk+n/mtt9dWtjETdTKu3qM5OT7V6D0B9jrqWqW2n2TXl1KFiUA5Azn0AA5J9hXi/inxVqOt3u5pJILWNsw2ytjHoXH8TdPYdvcl4g8UXF46R2rywIkaooXHJA5zmlFNRkEjR3YEyZPJHINZ2MkOv/D+6GoX0tuwAkEe5lHQgHGR+dehaldQ6RY+ZMfh4AUHlj6Ujf8ACmO1/wCbXzxnJeAFQf4QG5/cVT401ia81iZIZCsVsfKVRjBbufnn9vzXwI1stlu31PUVmmZWl5Kqg4UAcAe2cfWkmx3XmptKcjLNKeecZyB+ooto05FzNMzkv9nfaxPNd6dZpb2qFSTLKfi3D8IHTHz6/Sp5JKKYy0jU7RxQgyOF8xti57nqazXNuI4GkkzsUcnFU6pEdQ1COyjOPKUZbsM4LH6DFGo7eOa3FkoxEAFVfX0FLGXtxMkLTNBOAI5EJIztHXHyonpHiHV9FwtleP5XaGT40+gPT6YrNcIINRmEKJ5dtj4wucrgfy/Wi8V0YLkS6bLAQ3R0jGcdeM1bxZnQ4aV4hu76D/1rTY4ccxsrEFv+3kj61KRW1XUVYnz9xJ5+EcVKXnQjGSK1drqOMLwykZ+Xb8s1pv4pRObaaNzbq+8wRnG8jpvI/b9qKeG4W1GA3jw4UORGG77T+Ie2c4rfe2YJMlxJHAhOd0rcn2A6mn4KOx2DZ5Gv5IRcZwqcMCQEx0AxwO3bNVyanqtuiiLUCYuRudV3KAcdx+x+orm4lRztRvul6bhy3qSO3yqmK0mly8KuoB5fO0CoPI29CWE4p4YrV9QvtXF0EQmNDGQyv0yBz2JH1oHJqEhjgaKVngeYy+SD8QDc4K9x1/Ou7zMbxpPM04Jwy7iRj61nvYpLHH2RjJEx4jZQQvzJ+X6U/wAqDbKbi4ePU4PLeRkaYsqkAbV54wOAMdKdLdNyg89KSorW4kY3D2xBUbi6uMDv0pus7kGBcenauXPF+RkA/Hhij0lS/eZUU46Mc4rF4fUQCR26lAi/p/IVq8ayRGxg+0IWj+1ITxnnnmu9PgRrGMrw20Z+dKnxirCzXHd7VOc47mgd/wCIrdkRbeN51dyC642kjPXnOBjHTtRlPD+oavaPFaP9njf4GmIzx32juff9eKWPFPht/D11ZoN7QhSoySQvA/L+tXwcYvQUjCl3Mtz9pVsSZzn3rBeN5sjNMSxc5ZieSfWrbpzHCzgfFjIA/WsaltihyWfufnXU0LWrO5I2iiE0qFYl4ySD0FLr/G7P/mYmimo7hhCTyo/KsUMDzSbI1LMaWN1sZGzw7rN1oGqpqFmAzBWV42OFdSMY/Y/SrYLv7QXLZO8k5JyQe+frzXdtpQiIeZw/+kDH61cNNgbOVwCMEhyKY1o2aHBBJcK0k4aQA7YcYJPzPB+VF7lFjVCzL5zcBAc4HUjpS+ltHboOoGeBkkk/WiJLFoo1/GF9ahkq0hS+xtQrzTNjzZiefQf+a41S9/5fGkEahri44HP4U6E/Xp9DRdUAj3SEKirlmPZRyT+WaUrsve309zEh3SE7B/lUcAe2BgfnWjTdsJRDeOb8Nuyc8nGM0d0fRYruZ7fzvLLp5kHOdpycgj0xQa30mRJhK7Aeqr/Oj2lXc2l3huoI0Y9kfJUcY/vmqqr30C0S6sGtZPJv42WQDIcDIceo6ZqUS1DxXJexxJcaLZytGThnLHr6dMfmalZr8YtDbcXmIltrdtkC9SnG8/yoXKUUnaQCT3NVX12lpCZJO5wB3J9qWrzUJ2eO8ABeGTcEHQjuPqMiuO5TlsG2xkEqHI2gsfWtthMxM4OeACM/l9e1Y7bbNBFNC4aKQBg2M5H95q6HcJGUZ2lcDFdcYqPRj40TzXQJHIGSQK3ahB5mjy7ELtEodV6ZIOf2zVEQZblcOR8JyaJj/wBpKOfiXAx71V7GQrWutRsGtzayh/wODxszxnpTDpkObZS3HAzxSnc3Etlr08LqshupAQxPOPTGO2KbLUSGABN2MDrXB6l9DAfxd5YtYFPP/UoR+tUabcF5lhT8bsFx7kiqfG0gjgTzNw2Eycc9OB+5P0qzwIialcSX0Tbo4DjJBHx44HP5/lSRjcA1o9QsSkFsiRgBVXAGKW/GVuL+zkhYguUbZkdDjj9cUTS7CKRmhl1N9qulXJKgZIqMbUrAALfwrbpaEybpXYfEzDH0HtSTqlnFa6jNCgwinj2FeuyzLFbspBAC9T8q8m8QTxS391scNIxOFB6Dpk+ldWCblJtmexdvH82ZmHyHyFEdOthBBuI+8k+I+wrHbW4aVEbPXPPcDvRmRfLjxjknJrqb/AM4xX2NeSzdB29a+KD1PSoz9BRMUTOXv4oQSQBuxj3P9PyojpqefrbjtAqkj55x+xrLHbmW8Rsop25XuWGe3519j+06fePLaRrI8mI5fi/Dz1Py5qMofLbClYyanatdW8dsjhEuJMOf/wBa8kD5kAfnVS6akS7YlTA98UsXGoXr3kd3vxJGfgXqEHp8qaNK1W21OLGPLnHLx5IP0PcVWEVFUxWj4luCSAAcdcYqNbDHQc1vAiA65H+o5r6Yo5ANhU5/Fn+81WgICy2pz+DPyqUxR2SMCxQDPYZqUOAKAmrCS4lMhztU4x7etCrsiDy1cfjfB+WD/MU0IuJd/mRkZ5G3PFDNf0T/AJncRXenXkS7AFaCZdi9c5Dev55x2rnUV0NFBfw5bNaaZDbEdQznn1OaI42uCh5PGfSqtPWZJXeWNk2JnHX9qp0a2uLO2C3ImMMkreXLIm1dzEnaPbOatJKtGZsijYzfCcsBj50UeICHawJY9BWf/AyzYVjnC98isranLCxE1tLIP88eD+lZNGQv6lb+Zr9hfWxEsf4X2HJXGf6/lTVHcJHbjHXAxjg0JnEb3S3djgLJkXETjYxJB+Lnr71zcXUUNqW3Mdq5IFcWeLctjGDWbq3dZGuw23O1W25Deo45P0py0SwjsdOigjRVwMttGMseppU0TRpHkgvdVdjMp3pCG4Q9R/Ypmkv0twFY4GO1JNLioxD4Jfkpk7sAV3pkISIySL8bnJz2HascLrfzeZn7mI5Yn+I9hWXVdbjtY2JbGeg9aRp9ClPi3V/s9uYrcM0sh2rsxx7/AErzLUNNljELxxrnBHmI3Eg9we9MMs8t9O00p5PQHsK+SRSW4LRKssUn+JC/Q+49D7124sbhE1gbQwrzhZkO5VIA9KI3MeZtvQY6+nNX2dqsl2slgzMAw3QNxIv8x7ii1xpsylpnt5lQdS0ZXj61RIwupA8rbVGIwcFj0H9a+s0cAyCsjg9f5UTa0lndIUIjQ/CFU9KK614dEukzX1uoS5gP3ka9HUd/ng/Ws5xi6MLukjN15rJ5kg6NuIPv/eKLrrWkapbzW7BYrloisRdQikj0Pr6ZxWCyjNtYXMzHBERAx6ngUINnCyEgbc8cdTU8a9xthR8lgJzxx3qo2jLhkyrDkEHFZZri602dHcloOgIH6UftDFeWyTQsCpHPsa6O+wGWLU9Rt1AMiyDuZAcn6g0Ys9Qkls4buSICEytDKVf/AA2wCucjoQf0odcQBFy2AvrRrwfapcfbtLuT91exblI6o68g+3Bz/wBtDzSAarTUZnMyQwqyxyFdxbG736VKxWX2jTLy4tL+MmeMBOOA6gnDD25qUdeTNfgUuLhndkgjAX3XJqW9g0hxIcA9VHSjNvpICAykjP8AAgHHzPatsUMccgiihRSD8bMN20fXvUarTAijTLeO1QZ3iPOBxx747Vu8Qzva2Vr5sW+JcL8RIyxBOOnYA/pRDTnUzSMVHCqEwMADnt26UP8AEpNxLbwF/hDGRh+QA/f86o4VG0N4BNrf2t3KEjieGU9pASG+Tcj88VovXjtIHb7PLM4IAQYGT8+mPr9K0WUCo42DavTPrQPXrhrjUSuni4iaLKM8ZO047Y6fWpLnFUjADWJtdGpW96rxiyhjMhtY4sbTt5BP8R9+PlV3hzU21OaVbuBbdbcKwVmyXb+QrVcLqTWpZ3AZWTLpF8eNwzxjBGAc/OgGrpDe6okunefHchfLkRYWO0jOeR078Ur+WpDqmhoutYBl22y7nPBAHSqY7p5pFN3GQh7A/v7UN0K3DuzTrJHkbSWBRiSOp7+lHNv3QV8P6t6/3zWUYNUicmYmMtvdbocgOuGA6H0oJqkcrSPOzFsAHA7DpTI6LMp2HJjbafY4B/3FVNZmRm+EHjLd8D5U0V8rS2KrFa2JY7gDjtgdaLQp5aGWdTxjAPFWrFDZIyKA0gfgkdP7xWSUefKWbGe4zV+hxm8J3CWlq0s0apLdTHYBjd5YwB9M7ue59abJtRiXCqRjuDXmKI4KuWKbRgENzj2r7PcSyEuzvjHHxHJrnnhblysZSGPWrCGdJLrT5BBNGfM2DGyXB5Htn2q7Sb6K+s5XiO5JYG4PHIH9a8/bXL1WliDh+So3HGcVo0DUruyt7iz+GS6khcwADaCSOnP1pXib+wavo71B2g0Hev4nYceuAf6UBtdVjlIX8DnqjdKKX9wl1otssYIKBldCfwsOtLUcKN25psKeOOxaDTSK6FWVSp6gjIquzLabMZYItsch+Jdx2t9Kz29m8nwLK6j0yeKKW1iIeHkdwRypPFWeS0Zs1TBdRh8qSOa2BGSzY2/vz+VFNPuI9PFr5YDvbgDeiY3YoYqcAA8Dt2q6GNi4A59qk5sRy8BjX7qLW0gZYXt3TIDjDEr6fKpV9qFjQAhS2OTjNSleWTdsWxlVpCUjhy0zdBnhB6mtPkeREIuWdj8RP71bPJY6JaNcXUwjB4LtyWPYADr8hWK01FdStUu0QojlggJ5wCQM/PFXUa7KG+zkKO5wOVHU98/1oPf3G++dic56c9q1mTywxB/+xP8AftQW+lYXI2/icbQB1B9azfxAwiZiU8qOQrI3ZFyV/rW228OrLbL5txJCqrk7gOPcmh1nd2GlxebcSbmAyQvOPr0pH8Z+O7rWZnsbaX7Jp0bFZIdp3z9ep9PainEKCY1aV9TZNNk8u2gkdWdcHzwuee425GR9DQ218RPpU7gQRTpNKCUOEOSQCQQPcdf0rFpEuywkYf5W5+eMfua0Qaet1ost0/lrIJ98LMuTwOMe2a58kqyKg1ehqurm1miBeQRynkZzlfn1FWxR2sgYpcAHb8Skcf07V59YW+qasu68cR2yk75WOwDHqe/0p60bSIRYMIJJDCRgSsctJ64zwAOlUjjldsDiUW0H2a/uJfORkuFUxxbuSyg5I9eMD6VVf3MkUaiNsO7BSV4z6D9apuNFvJdZguxd26y2+FdRuO7BPb3B/wDNXXtnL9tQMuECnYeuc45/TH1rct0hfJleIylSo5I69utWx2qoBgAk98UdsNImuo4xGmyPH+I3Q/zoiPDcUETGWdt+D+FQBVqDQptbjALj4R37UL1SVbeAsBwOEHqf75o3ezJCoycFugHJNLGpM9zIWYYVSdif7mlezC/lg555Y022eowJpVqkMKm8OVYtghQucN9fT+yr3UTLkrV/h/e80jEE7FOKnmfGDYxfrsf2JJXicr9piDyjPDMTwcdqxeHrW1vL1YrqQhfKLYzjJBHH5ZNMOtaI1795LcNDFBEGZUXLcDJ/ek8FE1NUtnO0NhXDZ49cilg+UNjIbhbW8TMtqCEHcnrXDttPTjtV+mIJtNUq24rlXOecg/1qt4y8h449aKJspEhJwpzWiGXbwOveq8CM/D+uK7Q+oo0gUE4Jzt+L6ZqVk8xI1Bd0QHoWPWpSuO+jcTjxJeXN3rl4biZpPJkZIweiKD0A7U4+Fv8A4O0H+g//ANGpUqgV2ar0kQSkHtQVubm4zzt2qPYbc/vUqVOXRmLviGaT7cYN58pYQwTtnPWlXUlWTVLdXGVOOPrUqVSH0GiOmq2lvZaLax2sYRSMnkkk+5PNfNIjSaGxjkG5PiOPzNSpXKv6hXYK/wCIlxKtvLCrbYoo12IoAA6fzNem20McGnxQwoEjjhRVUdAMDipUr0ZAYE8TAR6gDGNp+zKxI6k7mGfyAq7SP+qubOO4+8VpMEHuNpP+wqVK5o/0FHW2A8uMY49KF+KppINF1OWJtrpAxU+nSpUrofRjyG9kkN1pcjOxd7zaxLHkbeh/OijqrNISMkEgVKlTRvAJ1JVA4FafB8SPctuXNSpU8/0Ch2mjR7mF2UbmBzQ280PTL3Tjd3FlF9oDH7xBsPB4/DipUqEOhkKnghm/51qdvkmEpu2E5Gc4zR+aJApAUdalSq+RJdmCRVBwAKkZzgVKlOYxXsj+eRu4XgD0qVKlYKP/2Q=="/>
          <p:cNvSpPr>
            <a:spLocks noChangeAspect="1" noChangeArrowheads="1"/>
          </p:cNvSpPr>
          <p:nvPr/>
        </p:nvSpPr>
        <p:spPr bwMode="auto">
          <a:xfrm>
            <a:off x="63500" y="-584200"/>
            <a:ext cx="18002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0" descr="data:image/jpeg;base64,/9j/4AAQSkZJRgABAQAAAQABAAD/2wCEAAkGBhQSEBUUExQUFRUWGBoZGBgXGBgdFxcaGBgYGhccGBgcHCYfHB0kGhwXHy8gIycpLCwsHB8xNTAqNSYrLCkBCQoKDgwOGg8PGiwkHyQsKSwsLCwsLCwsLCksLCwpLCwsLCwsLCwsLCwsKSwsLCwsKSwsLCwpLCwsLCwsLCwsLP/AABEIALcBEwMBIgACEQEDEQH/xAAcAAACAwEBAQEAAAAAAAAAAAAEBQIDBgABBwj/xABAEAABAwIEAwYEBAUDAgcBAAABAgMRACEEEjFBBVFhBhMicYGRMqGx8ELB0eEHFCNSYjNy8RXCFkOCg5KisiT/xAAaAQADAQEBAQAAAAAAAAAAAAABAgMEAAUG/8QALREAAgIBAwIEBQQDAAAAAAAAAAECESEDEjFBURMiYfAEMnGRsYGh0eFCUsH/2gAMAwEAAhEDEQA/APnDiiJGsEwAeRMfKmGA4glZymyhBE+49aWvkZlQd59TUXpIBkA/pXnygtSJkHvE+HJcRFhJkEfhXzjkZM+dZV0lCiFAgp23jz3861eBdlICj8SRfr/zQ/EMJmBsM6bi2vMfmP3oaUn8kuUddMzaznEjb6dfKtBwvDZGh/cq5P0HoPnNB4UZjlULflvFNCqtEGdN9Cni6oCDvp7X/M1Zgh4EeX51TxtnM0P8VA/UfnV2DEIbH+IpcWTfAMonu1xeCbTFpk38pojCpOQSIPL6UAH8roFoM+82psynNSx4HbwetsTc2A1P1A61EzVzy7Ha1qqQvw+VEUHxAJ02qiKY5ZoNaLkDauGRAUXhhrQ6U0WxZJI1NhRs4IwyfGOkk+1T4k4VKT5DSp4ZMe1+tAOOlRKRz/SfqKx6tyltGSGuF+QoLGvlxdjCU2n6n1qeJcCUhsHWJPT7vUXlpRmbSM0xc/I/PTymqJW6XtBStlDKJuaa4BtNzMqFvL9aWuEgQNfp5VVhlqQqUn30q7nWEdJ1hB2PRbyobISBY+tXYjFZthVeaaWydl2HGQHmdxy6UR/OmLW+tBVIUopYt0nWouMBYgi2vt9mvQR61cgGjzycTYtoYqxWBDk5RComBorpGxrxtonS9WtgjSq0mhReDAqJXzo/iGDH+pBIOvIHn6/WhO8SNoPlf51J4GIJUeR++tF4QlJnMB5Xqj+ZqhSpPKgcOk8WIET8v2rqSA11dtQBIxgUvArBvzi/kocxpPKKg/hCixM3OlMWAElUeEq15EjfoaWYxw5zMzP3FPmynIXwx2QUm+XSNYP5g/lTRy4CtSN+YpGxCTIH700w2Jix+E/L9qlrRaqa6HXeAEYcJc9DHlV+4o7G4MAAj7P70GkfpVdOalG0KwlWESpBCpvyt86rfQlvKkTaBeNqKZVp0v7UueMkedFgKywh0eOx2UPiH60Wy0UiDc8xoQN+nlQykZVHlr71ch68dPmP2oJjE31W9a5qh8S5cVJl0C50SCT6U2KOoICYNeOM6mP3qxp9tacwNuoI+uvnXocSIvb75UAgRFTLkJ8gVH0Fvn9KtGHJVaD5H8qoxrwT3qYmG076yJPtmFLLsFZYXwt2UqJ5fpQJxJz+EEklMGPDfUkireFvgoTMgKt1gkCjGmilC0phKJVr8SQCZHtUK23JlYruK8c+5mBCFkKnxBJJN4gRp60Ri21NoQLSq5uSQEkWmNSfoabtJOXKmYmdbVJWGTYriwj72oLWpHOVcCbD4sr1SfPUe9WpE01dW3kMA+ZsNjb5UI2kTc6+VOpPsSaKgj73r1NFFjNvH3tyqlOGOkyTYTr9KNnOJE1NKBXiWzMRPlU+6UD8J+VdYlE0kVcg1QW1cvpXobVyHvTJnUGIIq1OJvoKE7hRGo+/SvUYQ8x86azqGjbwIKSBB1ApTjcHlNjIIkTRrGCXskq/23+VHv8ADFqlXdrCE2kpUAANLxXUcZnuq7LTJzCcoNCFu/3A9aWqOKu7rqIKE/3D2PptXV1oFCEKzCRVb7IcEGxGh/Lyr3Ct+GvTVGHgAcf7uAQdYtrYD39KORYCd7gbx5VxAVrqNOnlVBBm/mDXbsHDvAYjMnu1crGg1CFEHaqsK6SrQ2uSBTTGYbMQrf8AF+R8qzpeHPauH+QtYsEfxGRsq3JA9Jn8qqcRcedXcRUEtnSbGNxfX61EGY6xV+RSvEJsD6UOlXiHnRykSCKB/EOl/aiMVPrlVXtDL53HS9VYZGqj6VYaYJLNUkqqAFXNigAvwzJJA3NVcbQC+tJumEiJ2ypNM+FvIQ5KyPCmb6CbD1P6c6jjlNOFSgNIJjQymwnWAdR0qU50xkupDhGAbgCCAnWL63360X/LISqAnw75rj1Gl6IwCO7bBJgq+4++tBcVxZzkJOUJTK1bgq+FInQ6e4rLGe+VDpsp47xPu3AhKtvFA+E7A+l410pE5jElebKSQbElRPzVbf5VW7iFKPjJVykzG8UVgOHF03skanfyAitMYqIVLaOuDrKmklU3KhBkkCbSTc85qx9uK8wIA8AGmn50Ssc6OGiblmwdD/STXjipg7j7NSUze1RANLQLaPUV4VXqNxXhFK2LZZ3m1ezFDFRFTbWZgXnal3HBSHLEkgDmbD1O1FtYR9YP8u0l8jXK62cpgG6AvPoQdBqOdUcR7MlzuP67XcrTnUBmKipKyCFwnwoAy+IkXzeYS8Uw7iHTkRC2sy9FByQUBSykXKrqUbgIQCNAJpF3hPJeOkupq+G9o/5ezr2NaVuGmUNhJMiCh66rgHxI5bEinqu3TgKO4dbfEeMPtBD3kCgpRJ1kAjW1fNU453KFr8Q0M6TJlVyTFtpnY12GxjawCNArKMxNlRIAOvMwb70q35RWmlSPuDeJYxjKVhKSM0KBAzIKgUkHqCoH2NfGeINrglyApBCSZ1MxpuMwj1HOtT2Y4mRcSh1BBeaCVKC285yqmIChlOsTteQUHbVt1vHP/wBOEKcCgmLgOAKM3ibzHWNqzRlJ6ji+3v8A4JBtLJdw7h7TrSVrcYSoi4V3+YQYg5PDttXleYbhGIUgFrDrcRsoRB5xfnIrqL1oLFr7lN0TNd5FRUub+9RcRBtpXJFbLox0cqrULmq06x7VYlAG4F9yPana7nUH4BnKknc29OlTw+LBKkGyTIHSrFGEz0H0pU4byKi4eIn+xyKcQyptZB1+o/Q0wR+HyH0qWOR3rIWNUa+W/saikxl8h9KfSnuWeep0gkJodvBEuEAbH56VdvbfSp8SxhSA2DePERr5fe3nVJdEjkAONZQBVJNS7zavEGfv9qNoJJNHYHDlR6DX9KEZxAChKQQTf1pk5iADGnypXLsGhVxNISpcEknW3wnUemlHcK4Y44nOlQiUynKIggE313+vOhxgFPqWCTlBzSN5EZbeUzTvsticiMh/D4T5DT5VDUntiVbpYLVY0pSSq2Xb8vel/dhTLpWJzDMf/SQRHlA9qcce4QVI8J3kf5f4+fL2pS6+G2VFZyzDY55lHSOgBPkDU9BbeBeomYwhKwBcq32Cbxr0nTlWgU1kbjlQnBmgqFJOYDQ9FRb5UdxHYVdvAk3mkLULOaaZsYhKkg770pNvWr8OPv0pIuhRhlqOSoF0ga67feleIxB5D50+4B6W6gUUQlQqS2gLmflXOmABU1RfD8EAc6jlTETEm+pA3tNRXi0JEgZikpJSqYUnN4hKSCDAI9d9KcccxbK3CptIZbVCsqhEeAWITN7aCaz6vlWB3FpJ9ynD4xoNuodSlsuNBDWVIS22CpUEpSLS6nMTF/Gd7qe0vFyMW2+gnIE92tQGZLimx3bhKjstooje5rRcDYwzLLi0J7x50d4EqV/qkoKG84WoDLCnDlIAAIsIBrK8OnEqU242IchRQylRSgpzFK0IvECbXtPSl0Gsl4qhYnCqU9lWUltO0wRN0kW1y5TAOhPMVTh8AVOFhAKu8cGQbyQpN+gCjc7Cdqa8d4cpp3IsFDgiRIA5pKSJBGkcjPKjex77TK3H1i7SCqLCbgGNsylFKR/ujQ1ac5JYBJtI0HHcM3gWW2m1kPZbxqtJEHMnbMZCeQHOaYdquAJcxicY6vJhf5dtTqgbkjNCUgGSpQKBYSfavn+FcxHEccEJP9V1WZatm0CJV5JEAD/bT/t32laUjDpYOdhoKSJMpWoKypV18IkK/wAjWWabmop5az9P7rH3OiqLMZ/EjEBZDADbQgIRlBypAAF+ddWLccBMnOD0Ej0ryrrQ00q2/sW3FSX5uR7Vc0AfXflVTbJmIqD6CdBA9v3rXt3GOi5DRBne8UQhkKmfPy0/OvMDglZQVG1o3MfSicRiAm0amP8AmklbdBAHeKoCQiVTN7WA869UaT4puHFCN6KwmKjwkGOfKqxSrAKHPCn4VlMZVWvpp+dW4hnLbl9KDDc6X8qats94m5AIEknlE7Vnn5J30f5OqwJGKDYkmf7RQBxMqJgknr+1TxycypGmlUJbIqkU1kJeCDzHzHyv8qmpvKkyYOUkdeoqtsxRD6M6JHxIn1Tv7XPl5UW8HLkGKpQD99asTiDEXnY/lQyEEJWQbRfTw9R97VBniaN1f/U/vSrI7Rpeyo8Sp/Eb+wFE8Qw3cvkjQxNCdmnQVSkyJrQceYKgSNcpjzi1Y5vzsUJ4fiAtOVWlKu0nBO8CdZQoqj++0X/yA96U9nOKEAJVtYHmBWwS4HEwaS3pSoOUZbs+58afI/Wr8frRrvDcrhWLFQgjZV9fPWeetA48xf76VrUriTfItWJUaIQoAGetVspgSfWoLckz1tQQSeck31+7VY2aGBJNGMADU1wA1lveqsU7aiGySnkBqTa1E8I7OJxiFvOrKMM0oAgA53VWOVNxGo15+3OSSOjHcxbwXhTrmdZALcZrJMKSk2v+LLoVc56irMSUlXjGYTJGh6wdrV9f4ZwRtnCrLqQMyPEP7EBPhbHIJTa0Xr45jfitUtWLUk5df2Lyj1IMYMdyp0oSpoOFBbKyDcSJOpEW0iRR+Bxfcu9+yEtqUlNm1LMAfElRUAZJFwJHwwTS1PD5J1KiAAL26Aeda3g/ZVnCp77GruqIZmQCOgupXMC3OuUeWhG+wi7Qr/n+8cdWUvBuGyB/TUUEnKsAEgqBICwbGJmKUcL4SgoHfuLQ2CArIUgqjWFKtZWxSZ5iBTvtNxVOIdJYQWpSEiIkkWByxA2EX0rOjhoC8Y87PdYQkSfxr7wobSk6eIgqPK3Oncsc+3gCTlg+j9iuz/D3f5trD94gKShLhk96tCs0SskhIVC/CkC0dKW9t/4YBvDqOEzrCb90QCQNylUiY1iCTe9E/wAHuFPITiXnkqSp0tpAUnKSEBS82U3H+pEchX0UvBJuQJ0k6+VdSTzzzf6e0VPzwyUlIOUG2s617X1nif8ADpl15bglOc5iEqUBJuowDuqT611BxO3M+Pd6sXHiHOPrUQtKtQJ6WodII0q0Yo6G/wBfetdERlhWglPxSNgfiqDicwInX38721oMqBEjXbnVaikfEQPrSuF5OBuJYaFBUjlexJ+let4eEZzbp9JpwyhK0RnBVyO4odOGSSQRKbeVttOlKpuOGhkgDheECVd4v4QZSN1HWfIH3+rhnHZpmxM2nVOxB+ood4hd4jaJtblQGN8KUmYuTPIACfypnHdyDqG4lMGqkpq5rGhbQVGoEjkd/WqUOjyroybWQNUWoaohpvLCpAHXfp1qpLwAsbnfl70O8Tqok9SfzrpOjki3IhRcSkyCPabQfekCOHr3j86NaxOVxKhGUmD1m1/lRT4hZpU9rooNuyTcJFoua1+NTOWsx2cIgAaSTWpxOiaw6nzyEZgQjIdgUzvpH3860XCeJSBe+9Z3iDqQ6sZhZav/ANGosPkEKBFt/PbWqySmsjtWfRAoLT1pJxnAqIBAm9+v7/Wu4VxYLTrcfKnAUFiKzqT03TJmLcd20FRSknQVp8dwRKrkQT+Ia+o3+9aTf+HnwFAPIXykFFjrJRNusW61qjKMs2MlZVhsJJuam1j8P44dTCACoi4E9aTYnhGIClN95M2KwdB8iLz572NNsJgEtoAAkxdR1Vpc7ageUCqOMUuRnGK5Z9AawmF/6eoFTYcUJBKgVG2kDpItI3m1KeCcRUyllCsjjbSlKSgQkSpRMqgXMmZMzfnWZzHYUSw4RUY6e223dk5TfQ3HGu1K8S3kUAkHZM301kwbjlWfweCaS5mWFLASqEyPiKSEmehM+goFGJq5OKqzSk7fIrnLqMcHiUYYZwgrc3P9g3y8iRvf0/FqeNcIwq8Ip9UgKQFBZlSwSBkAMmBJjKLeVY7DPmnHDuNDDsvApLjah/pZQUyZzbjKDvrpYUHD7BhJcMyvAGsz1kFa0jvEwqILYK4yx4sxATHWtFwXsU2+VNKUS1hnDnA/8zFrSFuLJiYQlYQP/VyqjsdwkLWvFMqC1thQbaWMv9Up8AzkwRE2mdK1fYjh62cMsOpKXVOqU4DMlRyn1tuCRrc1nVuXovz7/JVLAzw6WcK0lMoaQJgExJuoxN1KNzuTWW46ytw9++VNokBCQJWAdLSAnnJOtYxjFO/9UW4orKmnHYKyVZDJATJtZJ+QtWrc7Vd6A26y04QQApRhIUbJ2sbxY707xgEq4PWO3eEaSEYhx0up+I+LzToY+GK6mmG/hPhMo7/M46brWCUhSjcwkGw2A5Aa11P4chkmfBk8WbO5HmLe4q1LwIzAyD5/nSXBYcJuRN9D8rU3aXmHrWxxSeCcqXB6+/lEkx5anypecXJ0ge6ifOmRZChChI+9KQ46QvIBJ0ty2A89aKgmwwyWt8TSFWCpB1m/pEVrmn8ybXAGvOee2vrWQb4SpEKVHlyO0044QkZlTrFve9GcYsMmlwM0ptQPGsFnCADfLpaDJn6R7U0yW+7DrQ5xBW6sKQAlKilO5IEgEDYwBFTlayhYc2UcPbCEpQT4lgmPKI/IVy0RUMV8c8tDy+96LeIUAofiE/rU4PP1DIFRUcYP6alXMCI2F9fy9qvbaoLiSgpQSPw+xP3aarwBcg2BaUZt4T92pk2M1zsL17hGDlF/P1/eilNZRAqE2NY17On79a0748Q9KzHZ4afe9aV/4k1in80hGfPsbgs2LdG2dRPQEzQuPxB7xLaDCRqI13FaBtq7pOqnXL/4hxQT8o+VJcbgVd9O0VvhS5LKiWHfKDKTWr4RxgL6HcfpWYbw1q8ZVoUnyI/WozgprJN5PpbGIBF6GxvC0uA/kSD6EXB6isxwztHlWUOWjf215H5eW+mw2LBuDWOUJ6TBlMUucLUkROaOep530nXlQK0XIMg1sEwrWqsVwhKhp68qpDXT5QHkyaEkVKb0fieDqTpcfOgVIINxHnWpNPgU9z1e2uhykRavUpPnRBQzw6zambR0pHh8QB086cYVVqpFiNC/tXLeHZShKmsO273inc0Fx9WYhtKQJ8KQmFTeSIsa3H8MsQ4vAy45nBWrKCZU2kQkJN7aFQHJQrCdp+PuYeCkgJyKvAzpzGFZVagGEzH9o5ChezH85kXiMJ8KQkqAVdxJsYTooJUZ2Ika6VDZteDZFtpM+1NcMbaagABCZUZvrJUpRNySbkm5r45xXibnEzjCypsYbBnvLqguBXeDODEEJCDl6KmTMD6Zi3nE4YMFHfOvIJelXgbSoQZkzBMgJBvevlPF+LMYdbzLCEqzgIeKT4CUmSiY8QSqRaxvrXNqsRv7Y9oeUVVksB2tfebS4vCuvKIguJ70BRT4dkkTaDFpBsNB5QP/AI0xSPCw6tlpIAQ2kyEgDnHr5muoPf7ZOvUw4aURChr5zRnDVgEjncVU1isxgJMmrXJBgfEa2W+qEaGQTQH8mP5hS+gt1Ij6A1aOJoSrKsxtO3ryvVjaTmXIg5vkAAL7g6+tHKEScSa0eE+R+lK+Fv5FWOaNTsZ1A/WiOK4oBBTN1ctQN6XMIyxH2KK4HgsBHHOMKWQi6W7SBqrqTvB20qeAxuRMTmTtfblMVTjmQUEkaXFDYFkRJpruJTG0c/8AUJPw7ayZqSJW0QlRSpsyIjQ6g8x+gqgQB6V7gMWlLwkiFQCOc2qLjWULZzb68wCnCQdgAmY8tq9z+IHr9ahi1KbcKQLAwOZ3n6ULimnC6iAYURlO07/fKab5mFKzVYBn2q59qxV7Vfh8LkQlI10q7ijQQ2B9wNaxzkSvJ7wBOlaN83T61nOy7udCVaZhPubU94i7l9j+VZ5Km0c+RW61NBYnBWMRMb03wSJQkm8ipYhpMEkbaDfyFbKwcpZMHxJDmVUrVCdR+FJNpsBKfPWi8A2Cw3EHw6CPoaHVilZSjEpzJjLnSYUQddIzDfQaaVfh8J3TqCiVsrRkzCDC0kkExYAi1VbtU/6LOmi04fff51NjEONfCfQ3Ht+lFrZvavUoFTruRsZ8N7TJJAX4D10960uGxsjWsQcADtVuGDrX+mqR/aqSB5XkVmn8OnmOAWjbLcB2qKsAlQtWfwnH7hLgyK23BiJjeneE4kk6EHyrNKM4PKCU4js+k6CPKgF9nzNifUVpU4wGpZhNPHWfc6jMDhKxaiWsMpJsIFaFIFWhhJqi15dBdpiuMYRxxYAQMuW5JgzJNovyrzgyQy8pxht1uG4fX8OHAE51eMwoAJFpkEmOZ2DuETSDtBjmm0pS64QLlKcxmbSpKBckW0FrU+nqOTqXUtB06IdpnsRiSWnHU93mBMJjOoE5AoTewCgNBAgAilzPY9sZcylE5hplymTuINL0dr2pS2A8tJjL3YT3ije57zUkkkqMkmtBwnEEuN97m/1PgQASlMjKJAlStSYA2AmJK6sNVPyukUm1yzwdk8Num/8AuUPlNq6vozvClEkpQ0kHQLnN6+KuqPg6/wDt+f4DsR+a+67sZU3cV8vsT96EoZAM3mluBdJcUSdR6iTamyUX3530G9ey8cmeVlJwbZN0JPpXcSxGRgBHhIUEzawgmL+VBY3i+VWRuCdCeXQDnXrWCLjQSqZ7wqM6m0D/AJo1w2GMXywfgvDe/dMqtuefSn3GuCJQgECNvMVLhPDSDmSQBoLWNEcaQ4RG1tRsJ3n6RUZzuaoZu3gQGCIPlVGbugAZIOsG1Wr8KrkGRoBpQfEFElPKRVYrNDJZoMfc8Mp6ievI1Ww2FAHWhMSvweaifXS1CNzsSN7GqKOBthq+JslSW3N4yKGtwCQfaflRXZ1smQoWSbecXj0NZ7g3EyCtCpOaCBrcft9K2+DZyN1j1IuC2k5raNOHYfOqdhYee9K+1zkjIN/D6fi/T1rRYBvI3fYfM1iO0LC3nBkUR4gkxqLjMZ+9Kz6dS1M8InBWx/2dbypSBskD5Uz4nr6UDwVIAEaDSmWKTKvIVGbzJndSvAqlMD8P/IqjjGEUUkg6QRBuIkk+01TwpCUOqN/6sTJMZhYQCYFp06UdxsqGHWpEykTY36nrAkxvWrSnugmhpRqddzNuNpfGUgFWpH93VMaK8tfPUDheAW0SCoFOaR1EGJGxmNOR51LhyrAJBtv9INNXvGnNoofH1/y9d+vnZ03lIW3HBYhFq5TUXqbAlIoot2pbYpU0maJQ1NVsoi1U8S4l3KCEwXlJUW0neAb+Vo6mOtOlfAFFydIYY/s5/NYfIygnGJcQpo6IyGAsKVMgQc1t0p60R214XhMG6EJdUlzIm11BSrhV9UkxMX3iKzPYXiuIaW7iGjFv/wCjvJnu5GZ1Mmy2xc2MpUbWFan+InZoHEjvEhYcSlaX0LyuApSArOkJhcqMpUTYCLwKZwl+ht2xjGmZ/A8WWowy6l3/ABBBUPMfEPWmrWMxcElqwIBJCgASQADfUyLdaRrS20oMtpUXlZSiB4lFRCPGABnziRYagWimfaTtLiEMhCnXUuOqSCleU90ptMeEhMzGSQpRJmRYVKcIt8E46alkO4Tx1eIc7lhIdeBAKQSkAHVWdSQmBymdYk2rYvcHU2QlTqe8InIhK1q9kiY6kCvmfBuH8RS+pTDUrdUkhxUDLMQVwUnLKjpOscwN/iWnFNJw/wDMJbxKnlh3JmTmSkHMtUErItMrVedhAEpaWkugZRSPMawtJlZ7toEZnFeFQkmymzdMxYnUG16g9wXhabqYbcKwVFwyt0mxELUc8m8EGEwNLUVw3gWEdw7zDa1qCVBanALrVzAIiNbdZ3k14coaW0ykKU1IIUSFAFQEFIMkIzQk6QZMb1mcnDMF7+4rxwZ/+GXYZP8ANPYrE4ctNlSk4dtxQOVM6yVErOWBMn8XOr+0LqsMtSMO0pqJBdUpJdWOaRPgT5CdLittjeLtsp8YIERABMAC9gNBb7FJsdwA4tLa0RlKAEKHiJmbqVNx7EbGml8U9SW2vfv1C02rMC1xTEAeFx+L6KXEkyd+c11fdcJg0NNpQgJSlIAAGgrq00xvC9T8ssYJAsBfmd/Og+L8YKFFCBJGpPvpTJQql7AIcIKhcfPoelbUldszQkr8wv4TwrOpJFxrJ2NPnMW2yYJF4EHWdrdapwOIysrcKcqUzA38NtNr2pThUqcebkqurMog+t/aul5m74RR+Z5H+F4otDhStOYA2IECNq7i/Es6cqfCNzMEVncSe8cUSVXJtNom1qHcJixiNfal8NOn1OSCw0CucySCIiTfnfc2qasICCARfmD6XilOFBIO5JsKKYxq2lBC7k/IfnTuL6clGmXDAiUpJTYXA1PW+1U8c4aGggpVKVbbg/ftVnEG1g5wdulht6a0G7xBRPihQjSPpuDTxt5Cr5QT2WwRcxAOyLn6Afn6V9Ew6JcAG1/0rPdlsGENlYBGe99Y0A8tT61reCM2KzufkKx/Ealt+hHUds7j2NDOHUZ0E35mw+cViMNji4kAqA0ClAeJUwCQNI6097WO94pLZ0nMfP8AD+Z9qWM4YAiBvUtKlE6KpGm4MmAByo/GKs4eSDp5GheEo0rzj2LDWHecOgAHuQI+dQq3jqxVyZcNrJBKj4dJJJEaRNazhXG0OpyKKQ5F0yJMbjmPpXzPFcfcUqEiAdI+KTp+nrTBKUMoClgKeNyr8WY/2kaRzHnW/Y48l/DvkccUX3DsDLDijkvtOnSP051Ph2PUTJTBEgg6EaH0IpSnNiFNqeIhBJQDaSY+I76CB70yW4GlqAIVpMbGl27eBJxwMcSSkQhRAIlKoBIHqIkGRptS7G8ZebaspCl21SIgfEQJB3FpO/oahzMj5j/u/I+lJ+NLyhMkwSb7AiPbzpou5JCaauVMub7ZKSElbaTIzApJFtDYlUwZmCNKrxeG/mXO/aVmUIJQq6kjYJj4240iCDsZICTOl1vKLFB1g2zfF5GQD/8AIV7hMTlsCUkDU7EzeAbjpPWtO1Lg1RilwjQcC7RqwayEoS7Kj/SVmPeIWLAKAVaJRli87Wljg8StCk4Y96XUjKlK8yigCYaAkmUp/DeADGlZ/A8ShxKykpWhYJKVKSlVxeRBAUCZg7jqDvsGw8oJVh1ob8QdUhNu5UkABxwwfwkiBqALK2lqOgyyDdoEKby4vGNITiMJCG2Q4Cha1ZS2t22aEDKcuYzkQBqTUMRxd3EpbU6C0stoGZMggAZcySkDKpQlRCT4QqxvWtxnZxZaH8y6Xld4pS0wkISVbg2KyqRABEi0WgZh1gF8h5agJADaBmITaJkXMRZME+tQ1G2qJ6s21SNj2H7PLShacxS0VBWZtw5ie7CZkpC0ki5uSJGutNMc/hcMos9yUNqCFqeHwuFZX4SoHM4fASrlmTPxVl+y/aDI0e8TlbLq2gkLObMhClGRCb5Uq8JuLdY0mG4g3isjqHAptJJyLZuSJCSkqJyxPKfLSoRuCe5Z73+DqqOeQpvtCwXO7w8OKFiEAZQVRF7AkReNNDFDYLsg2p5xx1SocJUhBsUKXMqCtMwJsU9DypgMKgnMQMxAEgAWGgttVwQtSoGnObis8pyu6v0JxmQ75OGw2V53vQ34VKKVFxQgkTllSlxcwL3sKs4Dxdh1jvMMUrTBICRBHRSYBBmZkW9KXu8SZZxTWEBbL2IdUtxEnPlLS1FyI5oSm8bwbRRXZ3BpbW42SlTzY8SssKUhZPdKUZN4SUG9ygmACBR861FKqfR+nv1/rbjaBucfBJJWE3+EhMjoZNdT5HD24+AV1ef4M5eZ7c/UN+rPzA2TEkielEN4VZgga1UHG0fCnMeZsPbX3pkwpSW8xPjUCQNIHltX0Um0eXQSjhIdbKCQCoEG97yNPLeq8Tg2mCdN8sAE31lXPzOlUMuQzmJvEzpqelE9yFNC1za+3KpW6/UboZPiWHDajF07EaQaEZZJzDXqeRpypzIP6sJ5/wBp6iglYhJWcuh5/KtUX0GTaAi4WzAEkX8WvpVqGu8VmIj6n9qsfQFCD+9SmnwM54CnMQju4IgAR0O1LxwfM4ADCTpET5VJ05vDtv1p1wlqTOwFSctiwcm0rHDLWVCUJtoAPlWhaVkbgWERSnhqMzn+0fM1fx7F5WyBqbD11+U1587eCXLMzxLiaM5UTqbc+Qofh3FO8eCQDFySenz1ikPEUgu21NwfUxTTsvgz3pWRltEeZFx7aVuenGMLfY0NJI+icLTAmlnbB0DBqzCQtxCTePxT/wBtNMIqGyazvbnEZcO0jLOZUkHQQIn3UKw6SucfqRh8xjMMkodHhBsSkpHxbAyfnJsaatYArUCs2F42PTyoLhmLIcCIGVU2nRUajrHv7VoFN5iNZHtXo6jzZfUlWATE5EqBJAgSROkaGOQoRDgSuMw8WovmM6EmOfXSieG8OyOFTvjUVXJEwAeXOL9LVdxhDaUkykzoIIInS+tLy6E3f4hXDnjJSR8N/wDmgeL5XCUEm3hkQSNyYnXQbUfwtJW2lds0EHrFr+djSnHBuVAZ0rJJJ1hUyRc8+nMX0pIRqYILLAGVpS4AVrTYgf0k5RP/ALp3AM3o4YVDibKnrEQSAJBP71FrCd8YBAAEqJi5IsYEn6bii1cGVPxpS2gAlRsDY5gRMR0q85LuWbV0V4HhxUru1i4SRMKAyqtBkDXaCfXWtvhMQlpBzFJQ6gIyQClSQALg+E+Z6chWbwjpENMJAAF3FwSIsDlBsI03/wBtBrQp0PSpZbAGXMLoWlYCVNyMp8Ge4vGokCouLm8ugZkz632O7SsAIS4HC66VJaKG1FJRAgBwykRe4KQSSIpb2iwrKkpRgcCnI4UL79IVYqXBkRGVSPHmkiPEQQKzfY1b2JKUpdSltGQESA4UBRWJQUlJ/qZRJHhzEzlUQdxh2XcRnPhbwbgJUFJUlwEAJGX4QEEBKiVhUlSgAUq8IbUI0yyhGqFfCcViXWu6fSEEKS2hpF/CmSrOAMohIHiKpJ2EAHYcJWytK0sqSsoVlVkuErFymRaeY69azruBZwylBl9tpqB3y0hSnJAKgkq1CEoClKOgAVOkHR9iuBJZZyhDaIJkN/AbzKTJsRB13qGxyeUJqxjQfhm9jRuHwpBBmim2hExf9azvbrj6WMOpAcDbjiSAq0oT+JQneJjW94MEU60VBXIhHTPjP8Q+MOf9cddbcKS2Ww0tJHhSlsfCRqCouSDzINrVp0dusbi8WnEYHCKyrY7pRWkZSuScxWCQpKFGU6E5lyL2RYTtJgMGqRhBiF5fCpQAHIeJQMC0eFNDcQ/i5jFeFkN4VMzCBmVA0BWq0RySDSSlPUdxj9/4NK4PoGADjbaUOulTiRCiU5T0tfQQNfbSur5uvtCtw51OklVySq/zrqxP4O3br7C7/qKWEJBBUJIMxPLY0XhcdL1xOYx5coFeV1etV22YUWYxCspBAKd4sRBtU2seMsCQbfKurqSHmWQMS4vhoWAVRM6jn5UsCPERFwY+/SurquuCkXZcteUTqCR6TU66upo8WNJYsHxqDEi2x61peB4XIwOZufM/cV1dUtZ+VI5/KjR8KbhE87n8qR8exJU6Bsn6m5/Kva6skMzJLkz7ODzm6SmFHIoHUjUG/lTjgrIBMCJP0rq6razw/oi8ng1rXwRzrJduUFbyRMBKLC+pJJ+WWurqho4mvoyUXRnMBgVZhsZtJtbXS9MuJE5B41STpoDyFoga17XVucm5Iv1DcI3kUpRHiVk32CE/mDQa+EocUUFayv4j4Qob81JiYixPWvK6kTeX6CW1IYcNZDKciCbyT0Im0Tb0qHEGC4jKlSAqZObNMDXLCSPc11dU7e6wLMrI4LhIbMruoJzwmwjY67wbUcpslwoJ1nLoZg7A6ESNa6urpZy+w1W7Z2H4d/TcUf8ASmV83D8Ec4naB5xSvtHKUNpAgAhQUDBKiOm6QQByrq6mg/MGPIX2a4u8xmWhRClxcGxAIJBG0gXKYOkQQCN72X4u7imFtYdTSHSlbiRk8KlStJUuUABfei5ggC9ybdXUJ9ZdjV0RquzXZj+Uwy04goWlSlqUCMwHeJyrGkmRNzJ8REkRWi4DxNvEMlbJzJKymYI01sQK6uqHwkpalzk+MA1OBR27/iG1w/K0BnxKwC22cwTEwVFQEWucsiY1FfEOP8YU6sYl9RW7KgSLFTZugKGgyf1QMsSCJ0v1dXo6nKQElQBxrhpaecZI8aSM4nTMAoQQYnKQZ69K9w+ASFJSrLqpRsVECUpVuMwAEhMjU3Ekjq6s8200kK2VLwVzImLAwkSBZMjnETc33OtdXV1T8Ri72f/Z"/>
          <p:cNvSpPr>
            <a:spLocks noChangeAspect="1" noChangeArrowheads="1"/>
          </p:cNvSpPr>
          <p:nvPr/>
        </p:nvSpPr>
        <p:spPr bwMode="auto">
          <a:xfrm>
            <a:off x="368300" y="-5381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7665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7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b</a:t>
            </a:r>
            <a:r>
              <a:rPr lang="nl-NL" sz="2700" i="1" dirty="0" smtClean="0"/>
              <a:t>roccoli 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endParaRPr lang="nl-NL" sz="1600" dirty="0"/>
          </a:p>
          <a:p>
            <a:pPr algn="ctr"/>
            <a:r>
              <a:rPr lang="nl-NL" sz="1600" dirty="0" err="1" smtClean="0"/>
              <a:t>Brassica</a:t>
            </a:r>
            <a:r>
              <a:rPr lang="nl-NL" sz="1600" dirty="0" smtClean="0"/>
              <a:t> </a:t>
            </a:r>
            <a:r>
              <a:rPr lang="nl-NL" sz="1600" dirty="0" err="1" smtClean="0"/>
              <a:t>oleracea</a:t>
            </a:r>
            <a:r>
              <a:rPr lang="nl-NL" sz="1600" dirty="0" smtClean="0"/>
              <a:t> </a:t>
            </a:r>
            <a:r>
              <a:rPr lang="nl-NL" sz="1600" dirty="0" smtClean="0"/>
              <a:t>var. </a:t>
            </a:r>
            <a:r>
              <a:rPr lang="nl-NL" sz="1600" dirty="0" err="1" smtClean="0"/>
              <a:t>italica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3024336" cy="18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94" y="206283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7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c</a:t>
            </a:r>
            <a:r>
              <a:rPr lang="nl-NL" sz="2700" i="1" dirty="0" smtClean="0"/>
              <a:t>ourgette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endParaRPr lang="nl-NL" sz="1600" dirty="0"/>
          </a:p>
          <a:p>
            <a:pPr algn="ctr"/>
            <a:r>
              <a:rPr lang="nl-NL" sz="1600" dirty="0" err="1" smtClean="0"/>
              <a:t>Cucurbita</a:t>
            </a:r>
            <a:r>
              <a:rPr lang="nl-NL" sz="1600" dirty="0" smtClean="0"/>
              <a:t> </a:t>
            </a:r>
            <a:r>
              <a:rPr lang="nl-NL" sz="1600" dirty="0" err="1" smtClean="0"/>
              <a:t>pepo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7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k</a:t>
            </a:r>
            <a:r>
              <a:rPr lang="nl-NL" sz="2700" i="1" dirty="0" smtClean="0"/>
              <a:t>omkommer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endParaRPr lang="nl-NL" sz="1600" dirty="0"/>
          </a:p>
          <a:p>
            <a:pPr algn="ctr"/>
            <a:r>
              <a:rPr lang="nl-NL" sz="1600" dirty="0" err="1" smtClean="0"/>
              <a:t>Cucumis</a:t>
            </a:r>
            <a:r>
              <a:rPr lang="nl-NL" sz="1600" dirty="0" smtClean="0"/>
              <a:t> </a:t>
            </a:r>
            <a:r>
              <a:rPr lang="nl-NL" sz="1600" dirty="0" err="1" smtClean="0"/>
              <a:t>sativus</a:t>
            </a:r>
            <a:r>
              <a:rPr lang="nl-NL" sz="1600" dirty="0" smtClean="0"/>
              <a:t> ‘</a:t>
            </a:r>
            <a:r>
              <a:rPr lang="nl-NL" sz="1600" dirty="0" err="1" smtClean="0"/>
              <a:t>Melita</a:t>
            </a:r>
            <a:r>
              <a:rPr lang="nl-NL" sz="1600" dirty="0" smtClean="0"/>
              <a:t>’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13335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592" y="2204864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0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p</a:t>
            </a:r>
            <a:r>
              <a:rPr lang="nl-NL" sz="2700" i="1" dirty="0" smtClean="0"/>
              <a:t>aprika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endParaRPr lang="nl-NL" sz="1600" dirty="0"/>
          </a:p>
          <a:p>
            <a:pPr algn="ctr"/>
            <a:r>
              <a:rPr lang="nl-NL" sz="1600" dirty="0" err="1" smtClean="0"/>
              <a:t>Capsicum</a:t>
            </a:r>
            <a:r>
              <a:rPr lang="nl-NL" sz="1600" dirty="0" smtClean="0"/>
              <a:t> </a:t>
            </a:r>
            <a:r>
              <a:rPr lang="nl-NL" sz="1600" dirty="0" err="1" smtClean="0"/>
              <a:t>annuum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6146" name="Picture 2" descr="http://t0.gstatic.com/images?q=tbn:ANd9GcRZLmKv_0H6L-pcamDEPJKnzhvLIpK8O0wls8F7tJtgHP6Ma6-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92821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0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p</a:t>
            </a:r>
            <a:r>
              <a:rPr lang="nl-NL" sz="2700" i="1" dirty="0" smtClean="0"/>
              <a:t>astinaak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endParaRPr lang="nl-NL" sz="1600" dirty="0"/>
          </a:p>
          <a:p>
            <a:pPr algn="ctr"/>
            <a:r>
              <a:rPr lang="nl-NL" sz="1600" dirty="0" err="1" smtClean="0"/>
              <a:t>Pastinaca</a:t>
            </a:r>
            <a:r>
              <a:rPr lang="nl-NL" sz="1600" dirty="0" smtClean="0"/>
              <a:t> </a:t>
            </a:r>
            <a:r>
              <a:rPr lang="nl-NL" sz="1600" dirty="0" err="1" smtClean="0"/>
              <a:t>sativa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7170" name="Picture 2" descr="http://t3.gstatic.com/images?q=tbn:ANd9GcTZ35yoEOnHaguhBKSSJ-qpIrrJ8q_OKmW6TbYUw0NlnFvK-z6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9132"/>
            <a:ext cx="16573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1842120" cy="276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0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p</a:t>
            </a:r>
            <a:r>
              <a:rPr lang="nl-NL" sz="2700" i="1" dirty="0" smtClean="0"/>
              <a:t>eterselie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endParaRPr lang="nl-NL" sz="1600" dirty="0"/>
          </a:p>
          <a:p>
            <a:pPr algn="ctr"/>
            <a:r>
              <a:rPr lang="nl-NL" sz="1600" dirty="0" err="1" smtClean="0"/>
              <a:t>Petroselinum</a:t>
            </a:r>
            <a:r>
              <a:rPr lang="nl-NL" sz="1600" dirty="0" smtClean="0"/>
              <a:t> </a:t>
            </a:r>
            <a:r>
              <a:rPr lang="nl-NL" sz="1600" dirty="0" err="1" smtClean="0"/>
              <a:t>crispum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426882" cy="225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21743"/>
            <a:ext cx="1714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3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p</a:t>
            </a:r>
            <a:r>
              <a:rPr lang="nl-NL" sz="2700" i="1" dirty="0" smtClean="0"/>
              <a:t>ompoen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pPr algn="ctr"/>
            <a:endParaRPr lang="nl-NL" sz="1600" dirty="0"/>
          </a:p>
          <a:p>
            <a:pPr algn="ctr"/>
            <a:r>
              <a:rPr lang="nl-NL" sz="1600" dirty="0" err="1" smtClean="0"/>
              <a:t>Cucurbita</a:t>
            </a:r>
            <a:r>
              <a:rPr lang="nl-NL" sz="1600" dirty="0" smtClean="0"/>
              <a:t> maxima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9218" name="Picture 2" descr="http://t2.gstatic.com/images?q=tbn:ANd9GcRFfQh_cqct2wPTZL6DrM9cEVBeAHFBNsPa9uKfubomj1seO5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1944216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85" y="2028989"/>
            <a:ext cx="2716590" cy="203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3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p</a:t>
            </a:r>
            <a:r>
              <a:rPr lang="nl-NL" sz="2700" i="1" dirty="0" smtClean="0"/>
              <a:t>rei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endParaRPr lang="nl-NL" sz="1600" dirty="0"/>
          </a:p>
          <a:p>
            <a:pPr algn="ctr"/>
            <a:r>
              <a:rPr lang="nl-NL" sz="1600" dirty="0" err="1" smtClean="0"/>
              <a:t>Allium</a:t>
            </a:r>
            <a:r>
              <a:rPr lang="nl-NL" sz="1600" dirty="0" smtClean="0"/>
              <a:t> </a:t>
            </a:r>
            <a:r>
              <a:rPr lang="nl-NL" sz="1600" dirty="0" err="1" smtClean="0"/>
              <a:t>porrum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17526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http://t2.gstatic.com/images?q=tbn:ANd9GcSzKq2-o9JCYLJd72xG4uohCe7M8_4oMjuS6s4B31J0phGmOi0N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87736"/>
            <a:ext cx="2647950" cy="17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3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raapstelen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endParaRPr lang="nl-NL" sz="1600" dirty="0"/>
          </a:p>
          <a:p>
            <a:pPr algn="ctr"/>
            <a:r>
              <a:rPr lang="nl-NL" sz="1600" dirty="0" err="1" smtClean="0"/>
              <a:t>Lactuca</a:t>
            </a:r>
            <a:r>
              <a:rPr lang="nl-NL" sz="1600" dirty="0" smtClean="0"/>
              <a:t> </a:t>
            </a:r>
            <a:r>
              <a:rPr lang="nl-NL" sz="1600" dirty="0" err="1" smtClean="0"/>
              <a:t>sativa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3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a</a:t>
            </a:r>
            <a:r>
              <a:rPr lang="nl-NL" sz="2700" i="1" dirty="0" smtClean="0"/>
              <a:t>ardappel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endParaRPr lang="nl-NL" sz="1600" dirty="0"/>
          </a:p>
          <a:p>
            <a:pPr algn="ctr"/>
            <a:r>
              <a:rPr lang="nl-NL" sz="1600" dirty="0" err="1" smtClean="0"/>
              <a:t>Solanum</a:t>
            </a:r>
            <a:r>
              <a:rPr lang="nl-NL" sz="1600" dirty="0" smtClean="0"/>
              <a:t> </a:t>
            </a:r>
            <a:r>
              <a:rPr lang="nl-NL" sz="1600" dirty="0" err="1" smtClean="0"/>
              <a:t>tuberosum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026" name="Picture 2" descr="http://t1.gstatic.com/images?q=tbn:ANd9GcQvuRRQkgxB3ML5xiYNAsvmBH5QpoEmVRKumSoOfVkJtgqVWkTsx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20054"/>
            <a:ext cx="1762125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ANd9GcQay69P_eWuW4RbTmsWGR3Bk28CN831eEXt52b7diAAbAvuhiz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00904"/>
            <a:ext cx="2162175" cy="21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TxoQeAutDQeSQd4767__sjba7beibmdwN1iBpFsXRKiYUBhzABr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83148"/>
            <a:ext cx="1752600" cy="26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8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rabarber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endParaRPr lang="nl-NL" sz="1600" dirty="0"/>
          </a:p>
          <a:p>
            <a:pPr algn="ctr"/>
            <a:r>
              <a:rPr lang="nl-NL" sz="1600" dirty="0" err="1" smtClean="0"/>
              <a:t>Rheum</a:t>
            </a:r>
            <a:r>
              <a:rPr lang="nl-NL" sz="1600" dirty="0" smtClean="0"/>
              <a:t> </a:t>
            </a:r>
            <a:r>
              <a:rPr lang="nl-NL" sz="1600" dirty="0" err="1" smtClean="0"/>
              <a:t>rhaponticum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87" y="2060848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03315"/>
            <a:ext cx="2515716" cy="178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8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r</a:t>
            </a:r>
            <a:r>
              <a:rPr lang="nl-NL" sz="2700" i="1" dirty="0" smtClean="0"/>
              <a:t>adijs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/>
          </a:bodyPr>
          <a:lstStyle/>
          <a:p>
            <a:pPr algn="ctr"/>
            <a:r>
              <a:rPr lang="nl-NL" sz="1600" dirty="0" err="1" smtClean="0"/>
              <a:t>Raphanus</a:t>
            </a:r>
            <a:r>
              <a:rPr lang="nl-NL" sz="1600" dirty="0" smtClean="0"/>
              <a:t> </a:t>
            </a:r>
            <a:r>
              <a:rPr lang="nl-NL" sz="1600" dirty="0" err="1" smtClean="0"/>
              <a:t>sativa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78" y="1916832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26549"/>
            <a:ext cx="254401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8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sla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endParaRPr lang="nl-NL" sz="1600" dirty="0"/>
          </a:p>
          <a:p>
            <a:pPr algn="ctr"/>
            <a:r>
              <a:rPr lang="nl-NL" sz="1600" dirty="0" err="1" smtClean="0"/>
              <a:t>Lactuva</a:t>
            </a:r>
            <a:r>
              <a:rPr lang="nl-NL" sz="1600" dirty="0" smtClean="0"/>
              <a:t> </a:t>
            </a:r>
            <a:r>
              <a:rPr lang="nl-NL" sz="1600" dirty="0" err="1" smtClean="0"/>
              <a:t>sativa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2232248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8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spinazie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endParaRPr lang="nl-NL" sz="1600" dirty="0"/>
          </a:p>
          <a:p>
            <a:pPr algn="ctr"/>
            <a:r>
              <a:rPr lang="nl-NL" sz="1600" dirty="0" err="1" smtClean="0"/>
              <a:t>Spinacia</a:t>
            </a:r>
            <a:r>
              <a:rPr lang="nl-NL" sz="1600" dirty="0" smtClean="0"/>
              <a:t> </a:t>
            </a:r>
            <a:r>
              <a:rPr lang="nl-NL" sz="1600" dirty="0" err="1" smtClean="0"/>
              <a:t>oleracea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5362" name="Picture 2" descr="http://t0.gstatic.com/images?q=tbn:ANd9GcQ4ebS9PjRoN-3sNp8ux-zuHuM-FmDkTK9tLBcu-pDhXu45JyO3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t0.gstatic.com/images?q=tbn:ANd9GcSJOuOatMl7kY0M3jxgg3VXLVS-JS1PG_8RVQZ3-mGZrAbBIy3z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0" y="2276872"/>
            <a:ext cx="22860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spruiten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endParaRPr lang="nl-NL" sz="1600" dirty="0"/>
          </a:p>
          <a:p>
            <a:pPr algn="ctr"/>
            <a:r>
              <a:rPr lang="nl-NL" sz="1600" dirty="0" err="1" smtClean="0"/>
              <a:t>Brassica</a:t>
            </a:r>
            <a:r>
              <a:rPr lang="nl-NL" sz="1600" dirty="0" smtClean="0"/>
              <a:t> </a:t>
            </a:r>
            <a:r>
              <a:rPr lang="nl-NL" sz="1600" dirty="0" err="1" smtClean="0"/>
              <a:t>oleracea</a:t>
            </a:r>
            <a:r>
              <a:rPr lang="nl-NL" sz="1600" dirty="0" smtClean="0"/>
              <a:t> var. </a:t>
            </a:r>
            <a:r>
              <a:rPr lang="nl-NL" sz="1600" dirty="0" err="1" smtClean="0"/>
              <a:t>rubra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67" y="1826868"/>
            <a:ext cx="1637332" cy="232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tomaten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endParaRPr lang="nl-NL" sz="1600" dirty="0"/>
          </a:p>
          <a:p>
            <a:pPr algn="ctr"/>
            <a:r>
              <a:rPr lang="nl-NL" sz="1600" dirty="0" err="1" smtClean="0"/>
              <a:t>Solanum</a:t>
            </a:r>
            <a:r>
              <a:rPr lang="nl-NL" sz="1600" dirty="0" smtClean="0"/>
              <a:t> </a:t>
            </a:r>
            <a:r>
              <a:rPr lang="nl-NL" sz="1600" dirty="0" err="1" smtClean="0"/>
              <a:t>tycopersicum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17716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10" y="1844824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tuinkers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endParaRPr lang="nl-NL" sz="1600" dirty="0"/>
          </a:p>
          <a:p>
            <a:pPr algn="ctr"/>
            <a:r>
              <a:rPr lang="nl-NL" sz="1600" dirty="0" err="1" smtClean="0"/>
              <a:t>Lepidium</a:t>
            </a:r>
            <a:r>
              <a:rPr lang="nl-NL" sz="1600" dirty="0" smtClean="0"/>
              <a:t> </a:t>
            </a:r>
            <a:r>
              <a:rPr lang="nl-NL" sz="1600" dirty="0" err="1" smtClean="0"/>
              <a:t>sativum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24" y="220486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ui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endParaRPr lang="nl-NL" sz="1600" dirty="0"/>
          </a:p>
          <a:p>
            <a:pPr algn="ctr"/>
            <a:r>
              <a:rPr lang="nl-NL" sz="1600" dirty="0" err="1" smtClean="0"/>
              <a:t>Allium</a:t>
            </a:r>
            <a:r>
              <a:rPr lang="nl-NL" sz="1600" dirty="0" smtClean="0"/>
              <a:t> </a:t>
            </a:r>
            <a:r>
              <a:rPr lang="nl-NL" sz="1600" dirty="0" err="1" smtClean="0"/>
              <a:t>cepa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17049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 descr="http://t2.gstatic.com/images?q=tbn:ANd9GcRuepWUiJzfBKQgqGUhv40HfLrhH8Eim3-nQpkREMTkp73r_y1q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7308"/>
            <a:ext cx="1704975" cy="26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2861013"/>
            <a:ext cx="1656184" cy="174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0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waterkers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endParaRPr lang="nl-NL" sz="1600" dirty="0"/>
          </a:p>
          <a:p>
            <a:pPr algn="ctr"/>
            <a:r>
              <a:rPr lang="nl-NL" sz="1600" dirty="0" err="1" smtClean="0"/>
              <a:t>Nasturtium</a:t>
            </a:r>
            <a:r>
              <a:rPr lang="nl-NL" sz="1600" dirty="0" smtClean="0"/>
              <a:t> officinale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 descr="http://t3.gstatic.com/images?q=tbn:ANd9GcReqqBSmxW0K7R9XLFZ_JjRUGYydD_ak5D2iCHVdSCOopQhHmT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67" y="1988840"/>
            <a:ext cx="1876425" cy="2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7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witlof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/>
          </a:bodyPr>
          <a:lstStyle/>
          <a:p>
            <a:pPr algn="ctr"/>
            <a:r>
              <a:rPr lang="nl-NL" sz="1600" dirty="0" err="1" smtClean="0"/>
              <a:t>Cichorium</a:t>
            </a:r>
            <a:r>
              <a:rPr lang="nl-NL" sz="1600" dirty="0" smtClean="0"/>
              <a:t> </a:t>
            </a:r>
            <a:r>
              <a:rPr lang="nl-NL" sz="1600" dirty="0" err="1" smtClean="0"/>
              <a:t>intybus</a:t>
            </a:r>
            <a:r>
              <a:rPr lang="nl-NL" sz="1600" dirty="0" smtClean="0"/>
              <a:t> var. </a:t>
            </a:r>
            <a:r>
              <a:rPr lang="nl-NL" sz="1600" dirty="0" err="1" smtClean="0"/>
              <a:t>foliosum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21506" name="Picture 2" descr="http://t0.gstatic.com/images?q=tbn:ANd9GcTBTY1NxtdcxI6LwHwtlkBSAcc_kelG2wNJZZuBU6dlB_tr0f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7" y="1700808"/>
            <a:ext cx="1819275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687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7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a</a:t>
            </a:r>
            <a:r>
              <a:rPr lang="nl-NL" sz="2700" i="1" dirty="0" smtClean="0"/>
              <a:t>ndijvie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endParaRPr lang="nl-NL" sz="1600" dirty="0"/>
          </a:p>
          <a:p>
            <a:pPr algn="ctr"/>
            <a:r>
              <a:rPr lang="nl-NL" sz="1600" dirty="0" err="1" smtClean="0"/>
              <a:t>Cichorium</a:t>
            </a:r>
            <a:r>
              <a:rPr lang="nl-NL" sz="1600" dirty="0" smtClean="0"/>
              <a:t> </a:t>
            </a:r>
            <a:r>
              <a:rPr lang="nl-NL" sz="1600" dirty="0" err="1" smtClean="0"/>
              <a:t>endivia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7170" name="Picture 2" descr="http://t0.gstatic.com/images?q=tbn:ANd9GcTwEXVVsdqwkNi6WzZhYsmKZcWH2p10g1vG40kTLJsnJ8HNA-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0.gstatic.com/images?q=tbn:ANd9GcQMhuattw6I3_HveCrpOIGKk3d1ObVvtSWjuSAvKIIJgzRhsY1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1932072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wortelen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endParaRPr lang="nl-NL" sz="1600" dirty="0"/>
          </a:p>
          <a:p>
            <a:pPr algn="ctr"/>
            <a:r>
              <a:rPr lang="nl-NL" sz="1600" dirty="0" err="1" smtClean="0"/>
              <a:t>Daucus</a:t>
            </a:r>
            <a:r>
              <a:rPr lang="nl-NL" sz="1600" dirty="0" smtClean="0"/>
              <a:t> </a:t>
            </a:r>
            <a:r>
              <a:rPr lang="nl-NL" sz="1600" dirty="0" err="1" smtClean="0"/>
              <a:t>carota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22530" name="Picture 2" descr="http://t0.gstatic.com/images?q=tbn:ANd9GcQ-kQbt7ie3QI2WSdjVoqbE21_RTt6PjZ8l82iocpvW8LjzkJYQ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1657350" cy="275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t1.gstatic.com/images?q=tbn:ANd9GcTNjHE90PGymulyCTxv93yrh30zVTXY_cWOmwql0H6F0Q5a-h24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05" y="227687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7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a</a:t>
            </a:r>
            <a:r>
              <a:rPr lang="nl-NL" sz="2700" i="1" dirty="0" smtClean="0"/>
              <a:t>rtisjok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/>
          </a:bodyPr>
          <a:lstStyle/>
          <a:p>
            <a:pPr algn="ctr"/>
            <a:r>
              <a:rPr lang="nl-NL" sz="1600" dirty="0" err="1" smtClean="0"/>
              <a:t>Cynara</a:t>
            </a:r>
            <a:r>
              <a:rPr lang="nl-NL" sz="1600" dirty="0" smtClean="0"/>
              <a:t> </a:t>
            </a:r>
            <a:r>
              <a:rPr lang="nl-NL" sz="1600" dirty="0" err="1" smtClean="0"/>
              <a:t>scolymus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23554" name="Picture 2" descr="http://t1.gstatic.com/images?q=tbn:ANd9GcRqn8O8GGMCMH_yxr_UCiRCGVCpk0JFYCgkcbfBCFvY9LvFYjq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8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a</a:t>
            </a:r>
            <a:r>
              <a:rPr lang="nl-NL" sz="2700" i="1" dirty="0" smtClean="0"/>
              <a:t>sperge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Asparagus </a:t>
            </a:r>
            <a:r>
              <a:rPr lang="nl-NL" sz="1600" dirty="0" err="1" smtClean="0"/>
              <a:t>officinalis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3074" name="Picture 2" descr="http://i00.i.aliimg.com/img/pb/491/088/362/362088491_8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3432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1.gstatic.com/images?q=tbn:ANd9GcTs5PuWyAbUC-1L19jTYqP_LtsQH3kkoqhfEPTDsvi6ExaSC7pB2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17" y="1692250"/>
            <a:ext cx="2799755" cy="27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8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a</a:t>
            </a:r>
            <a:r>
              <a:rPr lang="nl-NL" sz="2700" i="1" dirty="0" smtClean="0"/>
              <a:t>ubergine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endParaRPr lang="nl-NL" sz="1600" dirty="0"/>
          </a:p>
          <a:p>
            <a:pPr algn="ctr"/>
            <a:r>
              <a:rPr lang="nl-NL" sz="1600" dirty="0" err="1" smtClean="0"/>
              <a:t>Solanum</a:t>
            </a:r>
            <a:r>
              <a:rPr lang="nl-NL" sz="1600" dirty="0" smtClean="0"/>
              <a:t> </a:t>
            </a:r>
            <a:r>
              <a:rPr lang="nl-NL" sz="1600" dirty="0" err="1" smtClean="0"/>
              <a:t>melongena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4098" name="Picture 2" descr="http://t2.gstatic.com/images?q=tbn:ANd9GcQl2RvRwteFsMZ_KK3vSzLnKqALRBXiwVoHziKcml6cQLFWQhqMx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1.gstatic.com/images?q=tbn:ANd9GcQMzyIFra4WUdMknEUQj-1PLU3Fkn_gd37xA1agIrdU-TnqjlSb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22669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8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b</a:t>
            </a:r>
            <a:r>
              <a:rPr lang="nl-NL" sz="2700" i="1" dirty="0" smtClean="0"/>
              <a:t>iet </a:t>
            </a:r>
            <a:r>
              <a:rPr lang="nl-NL" sz="2700" i="1" dirty="0" smtClean="0"/>
              <a:t>(rood)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endParaRPr lang="nl-NL" sz="1600" dirty="0"/>
          </a:p>
          <a:p>
            <a:pPr algn="ctr"/>
            <a:r>
              <a:rPr lang="nl-NL" sz="1600" dirty="0" err="1" smtClean="0"/>
              <a:t>Beta</a:t>
            </a:r>
            <a:r>
              <a:rPr lang="nl-NL" sz="1600" dirty="0" smtClean="0"/>
              <a:t> vulgaris ‘</a:t>
            </a:r>
            <a:r>
              <a:rPr lang="nl-NL" sz="1600" dirty="0" err="1" smtClean="0"/>
              <a:t>Rubra</a:t>
            </a:r>
            <a:r>
              <a:rPr lang="nl-NL" sz="1600" dirty="0" smtClean="0"/>
              <a:t>’ 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5122" name="Picture 2" descr="http://t1.gstatic.com/images?q=tbn:ANd9GcRXFv2soqSkQ0Gun1OBW-ci93qzVzL584_wQDP0dEMzhhFAPbY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22669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0.gstatic.com/images?q=tbn:ANd9GcRekpFVI8uLU6X0IacEKbq8rheTrPPQnMPk9t1hlp9KiC1nwIU3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76" y="1844824"/>
            <a:ext cx="203959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8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b</a:t>
            </a:r>
            <a:r>
              <a:rPr lang="nl-NL" sz="2700" i="1" dirty="0" smtClean="0"/>
              <a:t>loemkool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endParaRPr lang="nl-NL" sz="1600" dirty="0"/>
          </a:p>
          <a:p>
            <a:pPr algn="ctr"/>
            <a:r>
              <a:rPr lang="nl-NL" sz="1600" dirty="0" err="1" smtClean="0"/>
              <a:t>Brassica</a:t>
            </a:r>
            <a:r>
              <a:rPr lang="nl-NL" sz="1600" dirty="0" smtClean="0"/>
              <a:t> </a:t>
            </a:r>
            <a:r>
              <a:rPr lang="nl-NL" sz="1600" dirty="0" err="1" smtClean="0"/>
              <a:t>oleracea</a:t>
            </a:r>
            <a:r>
              <a:rPr lang="nl-NL" sz="1600" dirty="0" smtClean="0"/>
              <a:t> </a:t>
            </a:r>
            <a:r>
              <a:rPr lang="nl-NL" sz="1600" dirty="0" err="1" smtClean="0"/>
              <a:t>botrytis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6146" name="Picture 2" descr="http://t2.gstatic.com/images?q=tbn:ANd9GcRsSoh_gYfOcuYTUK1ewN1SruHvQDADfmW5zV5XAtCDM1xNcOo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2466975" cy="224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2.gstatic.com/images?q=tbn:ANd9GcTlutn-qYdGn00A4S371vK2e1brD2FVEBeaitxhgdWUJWn6z3Y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30931"/>
            <a:ext cx="20288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8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b</a:t>
            </a:r>
            <a:r>
              <a:rPr lang="nl-NL" sz="2700" i="1" dirty="0" smtClean="0"/>
              <a:t>oerenkool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7128792" cy="576064"/>
          </a:xfrm>
        </p:spPr>
        <p:txBody>
          <a:bodyPr>
            <a:normAutofit fontScale="92500" lnSpcReduction="10000"/>
          </a:bodyPr>
          <a:lstStyle/>
          <a:p>
            <a:endParaRPr lang="nl-NL" sz="1600" dirty="0"/>
          </a:p>
          <a:p>
            <a:pPr algn="ctr"/>
            <a:r>
              <a:rPr lang="nl-NL" sz="1600" dirty="0" err="1" smtClean="0"/>
              <a:t>Brassica</a:t>
            </a:r>
            <a:r>
              <a:rPr lang="nl-NL" sz="1600" dirty="0" smtClean="0"/>
              <a:t> </a:t>
            </a:r>
            <a:r>
              <a:rPr lang="nl-NL" sz="1600" dirty="0" err="1" smtClean="0"/>
              <a:t>oleracea</a:t>
            </a:r>
            <a:r>
              <a:rPr lang="nl-NL" sz="1600" dirty="0" smtClean="0"/>
              <a:t> var. </a:t>
            </a:r>
            <a:r>
              <a:rPr lang="nl-NL" sz="1600" dirty="0" err="1" smtClean="0"/>
              <a:t>sabellica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026" name="Picture 2" descr="http://t2.gstatic.com/images?q=tbn:ANd9GcTTBEBgPUcwoZI48JXSvG5uS7CIpKcRrgAdblL5YI9sMCM8rwl7LXh9vE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227051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TscCc9eYsVZ8Di4Rpy49u9tKc3kT8xHIoYy3JfJYaaJjo3zkxuw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41714"/>
            <a:ext cx="2448272" cy="19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141</Words>
  <Application>Microsoft Office PowerPoint</Application>
  <PresentationFormat>Diavoorstelling (4:3)</PresentationFormat>
  <Paragraphs>322</Paragraphs>
  <Slides>30</Slides>
  <Notes>30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1" baseType="lpstr">
      <vt:lpstr>Office-thema</vt:lpstr>
      <vt:lpstr>Plantenkennis</vt:lpstr>
      <vt:lpstr>aardappel</vt:lpstr>
      <vt:lpstr>andijvie</vt:lpstr>
      <vt:lpstr>artisjok</vt:lpstr>
      <vt:lpstr>asperge</vt:lpstr>
      <vt:lpstr>aubergine</vt:lpstr>
      <vt:lpstr>biet (rood)</vt:lpstr>
      <vt:lpstr>bloemkool</vt:lpstr>
      <vt:lpstr>boerenkool</vt:lpstr>
      <vt:lpstr>boon</vt:lpstr>
      <vt:lpstr>broccoli </vt:lpstr>
      <vt:lpstr>courgette</vt:lpstr>
      <vt:lpstr>komkommer</vt:lpstr>
      <vt:lpstr>paprika</vt:lpstr>
      <vt:lpstr>pastinaak</vt:lpstr>
      <vt:lpstr>peterselie</vt:lpstr>
      <vt:lpstr>pompoen</vt:lpstr>
      <vt:lpstr>prei</vt:lpstr>
      <vt:lpstr>raapstelen</vt:lpstr>
      <vt:lpstr>rabarber</vt:lpstr>
      <vt:lpstr>radijs</vt:lpstr>
      <vt:lpstr>sla</vt:lpstr>
      <vt:lpstr>spinazie</vt:lpstr>
      <vt:lpstr>spruiten</vt:lpstr>
      <vt:lpstr>tomaten</vt:lpstr>
      <vt:lpstr>tuinkers</vt:lpstr>
      <vt:lpstr>ui</vt:lpstr>
      <vt:lpstr>waterkers</vt:lpstr>
      <vt:lpstr>witlof</vt:lpstr>
      <vt:lpstr>wortelen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Martijn</dc:creator>
  <cp:lastModifiedBy>Robert Soesman</cp:lastModifiedBy>
  <cp:revision>292</cp:revision>
  <cp:lastPrinted>2012-05-22T10:37:28Z</cp:lastPrinted>
  <dcterms:created xsi:type="dcterms:W3CDTF">2008-03-20T23:08:22Z</dcterms:created>
  <dcterms:modified xsi:type="dcterms:W3CDTF">2012-08-30T08:35:09Z</dcterms:modified>
</cp:coreProperties>
</file>