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Beenklachten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633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337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Dik been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2 Dikke benen is meestal stuwing</a:t>
            </a:r>
          </a:p>
          <a:p>
            <a:r>
              <a:rPr lang="nl-NL" dirty="0" smtClean="0"/>
              <a:t>Onschuldig als er verder geen klachten zijn</a:t>
            </a:r>
          </a:p>
          <a:p>
            <a:r>
              <a:rPr lang="nl-NL" dirty="0" smtClean="0"/>
              <a:t>Adviezen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027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1Dik en/of rood been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Kan zowel trombosebeen als erysipelas zijn</a:t>
            </a:r>
          </a:p>
          <a:p>
            <a:r>
              <a:rPr lang="nl-NL" dirty="0" smtClean="0"/>
              <a:t>Altijd beoordeling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707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Schrijf op wat een trombosebeen is en wat erysipelas is en schrijf op wat de behandeling is.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6041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Trombolyse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Door middel van medicijnen is het soms mogelijk om een vat weer doorgankelijk te maken. Bij een CVA binnen 6 uur vaak behandeling mogelijk.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6793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Longembolie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Kortademigheid in combinatie met een dik been kan wijzen op een longembolie.</a:t>
            </a:r>
          </a:p>
          <a:p>
            <a:r>
              <a:rPr lang="nl-NL" dirty="0" smtClean="0"/>
              <a:t>Het stolsel is losgeschoten uit het been naar de longvaten.</a:t>
            </a:r>
          </a:p>
          <a:p>
            <a:r>
              <a:rPr lang="nl-NL" dirty="0" smtClean="0"/>
              <a:t>Risicofactoren voor een trombosebeen:</a:t>
            </a:r>
          </a:p>
          <a:p>
            <a:pPr marL="0" indent="0">
              <a:buNone/>
            </a:pPr>
            <a:r>
              <a:rPr lang="nl-NL" dirty="0" smtClean="0"/>
              <a:t>Operatie</a:t>
            </a:r>
          </a:p>
          <a:p>
            <a:pPr marL="0" indent="0">
              <a:buNone/>
            </a:pPr>
            <a:r>
              <a:rPr lang="nl-NL" dirty="0" err="1" smtClean="0"/>
              <a:t>Langdurigebedrust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Kraambed</a:t>
            </a:r>
          </a:p>
          <a:p>
            <a:pPr marL="0" indent="0">
              <a:buNone/>
            </a:pPr>
            <a:r>
              <a:rPr lang="nl-NL" dirty="0" smtClean="0"/>
              <a:t>En eerdere trombose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5261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Zenuwaandoeningen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Zenuwen worden afgeklemd en dit kan klachten geven</a:t>
            </a:r>
          </a:p>
          <a:p>
            <a:pPr marL="0" indent="0">
              <a:buNone/>
            </a:pPr>
            <a:r>
              <a:rPr lang="nl-NL" dirty="0" smtClean="0"/>
              <a:t>-pijn</a:t>
            </a:r>
          </a:p>
          <a:p>
            <a:pPr marL="0" indent="0">
              <a:buNone/>
            </a:pPr>
            <a:r>
              <a:rPr lang="nl-NL" dirty="0" smtClean="0"/>
              <a:t>-uitval van spieren</a:t>
            </a:r>
          </a:p>
          <a:p>
            <a:pPr marL="0" indent="0">
              <a:buNone/>
            </a:pPr>
            <a:r>
              <a:rPr lang="nl-NL" dirty="0" smtClean="0"/>
              <a:t>-altijd eenzijdig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8133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Zweepslag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Acuut ontstaan spiertje in een kuitspier</a:t>
            </a:r>
          </a:p>
          <a:p>
            <a:pPr marL="0" indent="0">
              <a:buNone/>
            </a:pPr>
            <a:r>
              <a:rPr lang="nl-NL" dirty="0" smtClean="0"/>
              <a:t>-hevige pijn in de kuit</a:t>
            </a:r>
          </a:p>
          <a:p>
            <a:pPr marL="0" indent="0">
              <a:buNone/>
            </a:pPr>
            <a:r>
              <a:rPr lang="nl-NL" dirty="0" smtClean="0"/>
              <a:t>Later ontstaat zwelling van het been, soms een bloeduitstorting.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Lastig om een zweepslag en trombosebeen te onderscheiden.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1395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Verrekte spier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Myalgie is pijn aan een overbelaste of verrekte spier.</a:t>
            </a:r>
          </a:p>
          <a:p>
            <a:pPr marL="0" indent="0">
              <a:buNone/>
            </a:pPr>
            <a:r>
              <a:rPr lang="nl-NL" dirty="0" smtClean="0"/>
              <a:t>Herstel kan enige weken duren</a:t>
            </a:r>
          </a:p>
          <a:p>
            <a:pPr marL="0" indent="0">
              <a:buNone/>
            </a:pPr>
            <a:r>
              <a:rPr lang="nl-NL" dirty="0" smtClean="0"/>
              <a:t>In acute fase: rust en warmte</a:t>
            </a:r>
          </a:p>
          <a:p>
            <a:pPr marL="0" indent="0">
              <a:buNone/>
            </a:pPr>
            <a:r>
              <a:rPr lang="nl-NL" dirty="0" smtClean="0"/>
              <a:t>Later rust en koelen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6741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</TotalTime>
  <Words>190</Words>
  <Application>Microsoft Office PowerPoint</Application>
  <PresentationFormat>Breedbeeld</PresentationFormat>
  <Paragraphs>36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Tw Cen MT</vt:lpstr>
      <vt:lpstr>Circuit</vt:lpstr>
      <vt:lpstr>Beenklachten</vt:lpstr>
      <vt:lpstr>Dik been</vt:lpstr>
      <vt:lpstr>1Dik en/of rood been</vt:lpstr>
      <vt:lpstr>Opdracht</vt:lpstr>
      <vt:lpstr>Trombolyse</vt:lpstr>
      <vt:lpstr>Longembolie</vt:lpstr>
      <vt:lpstr>Zenuwaandoeningen</vt:lpstr>
      <vt:lpstr>Zweepslag</vt:lpstr>
      <vt:lpstr>Verrekte spier</vt:lpstr>
      <vt:lpstr>PowerPoint-presentatie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Beenklachten</dc:title>
  <dc:creator>Petra Tholen-Meijer</dc:creator>
  <cp:lastModifiedBy>Petra Tholen-Meijer</cp:lastModifiedBy>
  <cp:revision>2</cp:revision>
  <dcterms:created xsi:type="dcterms:W3CDTF">2017-10-29T13:57:28Z</dcterms:created>
  <dcterms:modified xsi:type="dcterms:W3CDTF">2017-10-29T14:14:29Z</dcterms:modified>
</cp:coreProperties>
</file>