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E27B4-EB51-4E3B-937C-4225C1400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Opvoedstijlen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81F4B681-BD6F-4348-884D-0C0167220471}"/>
              </a:ext>
            </a:extLst>
          </p:cNvPr>
          <p:cNvSpPr/>
          <p:nvPr/>
        </p:nvSpPr>
        <p:spPr>
          <a:xfrm>
            <a:off x="1451579" y="1997839"/>
            <a:ext cx="93421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Zoek op internet twee filmpjes waar opvoedproblemen aan de orde komen. De filmpjes van ‘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nanny</a:t>
            </a:r>
            <a:r>
              <a:rPr lang="nl-NL" dirty="0"/>
              <a:t>’ geven een goed beeld en laten zien tegen welke problemen ouders/opvoeders aan kunnen lopen in de opvoeding van hun jonge kinderen/ pubers</a:t>
            </a:r>
          </a:p>
          <a:p>
            <a:endParaRPr lang="nl-NL" dirty="0"/>
          </a:p>
          <a:p>
            <a:r>
              <a:rPr lang="nl-NL" dirty="0"/>
              <a:t>Beschrijf bij elk filmpje om welke opvoedingsstijl het hier gaat</a:t>
            </a:r>
          </a:p>
          <a:p>
            <a:endParaRPr lang="nl-NL" dirty="0"/>
          </a:p>
          <a:p>
            <a:r>
              <a:rPr lang="nl-NL" dirty="0"/>
              <a:t>Beschrijf vanuit je rol als SCW-er/ SMD-er hoe jij ondersteuning zou kunnen bieden voor zowel het kind als de opvoeder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5466A7F-63AF-4BD0-AD61-48F5A11E4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1564" y="4132443"/>
            <a:ext cx="2615411" cy="174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59657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77</Words>
  <Application>Microsoft Office PowerPoint</Application>
  <PresentationFormat>Breedbeeld</PresentationFormat>
  <Paragraphs>6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Galerie</vt:lpstr>
      <vt:lpstr>Opdracht Opvoedstijlen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opvoedstijlen</dc:title>
  <dc:creator>Jansen, Els</dc:creator>
  <cp:lastModifiedBy>Jansen, Els</cp:lastModifiedBy>
  <cp:revision>2</cp:revision>
  <dcterms:created xsi:type="dcterms:W3CDTF">2018-11-23T08:07:22Z</dcterms:created>
  <dcterms:modified xsi:type="dcterms:W3CDTF">2018-11-23T08:19:58Z</dcterms:modified>
</cp:coreProperties>
</file>