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51" r:id="rId2"/>
  </p:sldMasterIdLst>
  <p:notesMasterIdLst>
    <p:notesMasterId r:id="rId18"/>
  </p:notesMasterIdLst>
  <p:sldIdLst>
    <p:sldId id="256" r:id="rId3"/>
    <p:sldId id="257" r:id="rId4"/>
    <p:sldId id="259" r:id="rId5"/>
    <p:sldId id="263" r:id="rId6"/>
    <p:sldId id="264" r:id="rId7"/>
    <p:sldId id="265" r:id="rId8"/>
    <p:sldId id="260" r:id="rId9"/>
    <p:sldId id="266" r:id="rId10"/>
    <p:sldId id="267" r:id="rId11"/>
    <p:sldId id="261" r:id="rId12"/>
    <p:sldId id="269" r:id="rId13"/>
    <p:sldId id="270" r:id="rId14"/>
    <p:sldId id="271" r:id="rId15"/>
    <p:sldId id="268" r:id="rId16"/>
    <p:sldId id="262" r:id="rId17"/>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9BD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704"/>
    <p:restoredTop sz="75489" autoAdjust="0"/>
  </p:normalViewPr>
  <p:slideViewPr>
    <p:cSldViewPr snapToGrid="0" snapToObjects="1">
      <p:cViewPr varScale="1">
        <p:scale>
          <a:sx n="55" d="100"/>
          <a:sy n="55" d="100"/>
        </p:scale>
        <p:origin x="1476" y="42"/>
      </p:cViewPr>
      <p:guideLst>
        <p:guide orient="horz" pos="2160"/>
        <p:guide pos="3840"/>
      </p:guideLst>
    </p:cSldViewPr>
  </p:slideViewPr>
  <p:notesTextViewPr>
    <p:cViewPr>
      <p:scale>
        <a:sx n="1" d="1"/>
        <a:sy n="1" d="1"/>
      </p:scale>
      <p:origin x="0" y="0"/>
    </p:cViewPr>
  </p:notesTextViewPr>
  <p:sorterViewPr>
    <p:cViewPr>
      <p:scale>
        <a:sx n="130" d="100"/>
        <a:sy n="13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D1087EF-0553-42DF-893A-91C634DE6385}" type="datetimeFigureOut">
              <a:rPr lang="nl-NL" smtClean="0"/>
              <a:t>21-11-2018</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470F0D5-052A-4191-8EA4-C346C2E5734C}" type="slidenum">
              <a:rPr lang="nl-NL" smtClean="0"/>
              <a:t>‹nr.›</a:t>
            </a:fld>
            <a:endParaRPr lang="nl-NL"/>
          </a:p>
        </p:txBody>
      </p:sp>
    </p:spTree>
    <p:extLst>
      <p:ext uri="{BB962C8B-B14F-4D97-AF65-F5344CB8AC3E}">
        <p14:creationId xmlns:p14="http://schemas.microsoft.com/office/powerpoint/2010/main" val="15483653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228600" indent="-228600">
              <a:buAutoNum type="arabicPeriod"/>
            </a:pPr>
            <a:endParaRPr lang="nl-NL" dirty="0"/>
          </a:p>
        </p:txBody>
      </p:sp>
      <p:sp>
        <p:nvSpPr>
          <p:cNvPr id="4" name="Tijdelijke aanduiding voor dianummer 3"/>
          <p:cNvSpPr>
            <a:spLocks noGrp="1"/>
          </p:cNvSpPr>
          <p:nvPr>
            <p:ph type="sldNum" sz="quarter" idx="10"/>
          </p:nvPr>
        </p:nvSpPr>
        <p:spPr/>
        <p:txBody>
          <a:bodyPr/>
          <a:lstStyle/>
          <a:p>
            <a:fld id="{9470F0D5-052A-4191-8EA4-C346C2E5734C}" type="slidenum">
              <a:rPr lang="nl-NL" smtClean="0"/>
              <a:t>1</a:t>
            </a:fld>
            <a:endParaRPr lang="nl-NL"/>
          </a:p>
        </p:txBody>
      </p:sp>
    </p:spTree>
    <p:extLst>
      <p:ext uri="{BB962C8B-B14F-4D97-AF65-F5344CB8AC3E}">
        <p14:creationId xmlns:p14="http://schemas.microsoft.com/office/powerpoint/2010/main" val="37856759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9470F0D5-052A-4191-8EA4-C346C2E5734C}" type="slidenum">
              <a:rPr lang="nl-NL" smtClean="0"/>
              <a:t>2</a:t>
            </a:fld>
            <a:endParaRPr lang="nl-NL"/>
          </a:p>
        </p:txBody>
      </p:sp>
    </p:spTree>
    <p:extLst>
      <p:ext uri="{BB962C8B-B14F-4D97-AF65-F5344CB8AC3E}">
        <p14:creationId xmlns:p14="http://schemas.microsoft.com/office/powerpoint/2010/main" val="29409695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1. Voor een wond met veel ontstekingsvocht gebruik je verbandmiddelen die veel vocht opnemen, zoals absorberende of niet-klevende gaaskompressen en niet-synthetische watten. Om te voorkomen dat het gaaskompres aan de wond blijft kleven, gebruik je bij voorkeur een niet-klevend gaaskompres.</a:t>
            </a:r>
          </a:p>
          <a:p>
            <a:endParaRPr lang="nl-NL" dirty="0" smtClean="0"/>
          </a:p>
          <a:p>
            <a:r>
              <a:rPr lang="nl-NL" dirty="0" smtClean="0"/>
              <a:t>2. Je zorgt dat het verband goed blijft zitten door voldoende, maar niet te veel watten aan te leggen. Bij te veel watten glijdt het verband makkelijk af. De </a:t>
            </a:r>
            <a:r>
              <a:rPr lang="nl-NL" dirty="0" err="1" smtClean="0"/>
              <a:t>polsterlaag</a:t>
            </a:r>
            <a:r>
              <a:rPr lang="nl-NL" dirty="0" smtClean="0"/>
              <a:t> zet je vast met een gaasverband of zwachtel. Het gaasverband of de zwachtel zet je weer vast met kleefpleisters. Zo zorg je dat het verband stevig wordt en goed op zijn plaats blijft zitten. Met behulp van een beschermend shirt of een kraag zorg je dat het dier niet aan het verband komt.</a:t>
            </a:r>
          </a:p>
          <a:p>
            <a:endParaRPr lang="nl-NL" dirty="0" smtClean="0"/>
          </a:p>
          <a:p>
            <a:r>
              <a:rPr lang="nl-NL" dirty="0" smtClean="0"/>
              <a:t>3. Als een dier een wond heeft op de hak, dan leg je een pootverband aan.</a:t>
            </a:r>
            <a:endParaRPr lang="nl-NL" dirty="0"/>
          </a:p>
        </p:txBody>
      </p:sp>
      <p:sp>
        <p:nvSpPr>
          <p:cNvPr id="4" name="Tijdelijke aanduiding voor dianummer 3"/>
          <p:cNvSpPr>
            <a:spLocks noGrp="1"/>
          </p:cNvSpPr>
          <p:nvPr>
            <p:ph type="sldNum" sz="quarter" idx="10"/>
          </p:nvPr>
        </p:nvSpPr>
        <p:spPr/>
        <p:txBody>
          <a:bodyPr/>
          <a:lstStyle/>
          <a:p>
            <a:fld id="{9470F0D5-052A-4191-8EA4-C346C2E5734C}" type="slidenum">
              <a:rPr lang="nl-NL" smtClean="0"/>
              <a:t>15</a:t>
            </a:fld>
            <a:endParaRPr lang="nl-NL"/>
          </a:p>
        </p:txBody>
      </p:sp>
    </p:spTree>
    <p:extLst>
      <p:ext uri="{BB962C8B-B14F-4D97-AF65-F5344CB8AC3E}">
        <p14:creationId xmlns:p14="http://schemas.microsoft.com/office/powerpoint/2010/main" val="386558158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653616"/>
            <a:ext cx="9144000" cy="2387600"/>
          </a:xfrm>
        </p:spPr>
        <p:txBody>
          <a:bodyPr anchor="b">
            <a:normAutofit/>
          </a:bodyPr>
          <a:lstStyle>
            <a:lvl1pPr algn="ctr">
              <a:defRPr sz="7200">
                <a:solidFill>
                  <a:srgbClr val="1F9BDE"/>
                </a:solidFill>
                <a:latin typeface="DIN Condensed" charset="0"/>
                <a:ea typeface="DIN Condensed" charset="0"/>
                <a:cs typeface="DIN Condensed" charset="0"/>
              </a:defRPr>
            </a:lvl1pPr>
          </a:lstStyle>
          <a:p>
            <a:r>
              <a:rPr lang="nl-NL" smtClean="0"/>
              <a:t>Klik om de stijl te bewerken</a:t>
            </a:r>
            <a:endParaRPr lang="nl-NL" dirty="0"/>
          </a:p>
        </p:txBody>
      </p:sp>
      <p:sp>
        <p:nvSpPr>
          <p:cNvPr id="3" name="Ondertitel 2"/>
          <p:cNvSpPr>
            <a:spLocks noGrp="1"/>
          </p:cNvSpPr>
          <p:nvPr>
            <p:ph type="subTitle" idx="1"/>
          </p:nvPr>
        </p:nvSpPr>
        <p:spPr>
          <a:xfrm>
            <a:off x="1524000" y="3133291"/>
            <a:ext cx="9144000" cy="1655762"/>
          </a:xfrm>
        </p:spPr>
        <p:txBody>
          <a:bodyPr/>
          <a:lstStyle>
            <a:lvl1pPr marL="0" indent="0" algn="ctr">
              <a:buNone/>
              <a:defRPr sz="2400" b="0" i="0">
                <a:latin typeface="Avenir Book" charset="0"/>
                <a:ea typeface="Avenir Book" charset="0"/>
                <a:cs typeface="Avenir Book"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smtClean="0"/>
              <a:t>Klik om de ondertitelstijl van het model te bewerken</a:t>
            </a:r>
            <a:endParaRPr lang="nl-NL" dirty="0"/>
          </a:p>
        </p:txBody>
      </p:sp>
      <p:pic>
        <p:nvPicPr>
          <p:cNvPr id="7" name="Afbeelding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480029" y="5296636"/>
            <a:ext cx="3252987" cy="922210"/>
          </a:xfrm>
          <a:prstGeom prst="rect">
            <a:avLst/>
          </a:prstGeom>
        </p:spPr>
      </p:pic>
    </p:spTree>
    <p:extLst>
      <p:ext uri="{BB962C8B-B14F-4D97-AF65-F5344CB8AC3E}">
        <p14:creationId xmlns:p14="http://schemas.microsoft.com/office/powerpoint/2010/main" val="593796830"/>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smtClean="0"/>
              <a:t>Klik om de stijl te bewerken</a:t>
            </a:r>
            <a:endParaRPr lang="nl-NL"/>
          </a:p>
        </p:txBody>
      </p:sp>
      <p:sp>
        <p:nvSpPr>
          <p:cNvPr id="3" name="Tijdelijke aanduiding voor inhoud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smtClean="0"/>
              <a:t>Klik om de modelstijlen te bewerken</a:t>
            </a:r>
          </a:p>
        </p:txBody>
      </p:sp>
      <p:sp>
        <p:nvSpPr>
          <p:cNvPr id="5" name="Tijdelijke aanduiding voor datum 4"/>
          <p:cNvSpPr>
            <a:spLocks noGrp="1"/>
          </p:cNvSpPr>
          <p:nvPr>
            <p:ph type="dt" sz="half" idx="10"/>
          </p:nvPr>
        </p:nvSpPr>
        <p:spPr/>
        <p:txBody>
          <a:bodyPr/>
          <a:lstStyle/>
          <a:p>
            <a:fld id="{D73C2C0E-B441-429A-A2E5-A434B4231498}" type="datetimeFigureOut">
              <a:rPr lang="nl-NL" smtClean="0"/>
              <a:t>21-11-2018</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57E8CCB8-0802-4FCC-A2D6-CAC58A356F53}" type="slidenum">
              <a:rPr lang="nl-NL" smtClean="0"/>
              <a:t>‹nr.›</a:t>
            </a:fld>
            <a:endParaRPr lang="nl-NL"/>
          </a:p>
        </p:txBody>
      </p:sp>
    </p:spTree>
    <p:extLst>
      <p:ext uri="{BB962C8B-B14F-4D97-AF65-F5344CB8AC3E}">
        <p14:creationId xmlns:p14="http://schemas.microsoft.com/office/powerpoint/2010/main" val="37608465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smtClean="0"/>
              <a:t>Klik om de stijl te bewerken</a:t>
            </a:r>
            <a:endParaRPr lang="nl-NL"/>
          </a:p>
        </p:txBody>
      </p:sp>
      <p:sp>
        <p:nvSpPr>
          <p:cNvPr id="3" name="Tijdelijke aanduiding voor afbeelding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smtClean="0"/>
              <a:t>Klik om de modelstijlen te bewerken</a:t>
            </a:r>
          </a:p>
        </p:txBody>
      </p:sp>
      <p:sp>
        <p:nvSpPr>
          <p:cNvPr id="5" name="Tijdelijke aanduiding voor datum 4"/>
          <p:cNvSpPr>
            <a:spLocks noGrp="1"/>
          </p:cNvSpPr>
          <p:nvPr>
            <p:ph type="dt" sz="half" idx="10"/>
          </p:nvPr>
        </p:nvSpPr>
        <p:spPr/>
        <p:txBody>
          <a:bodyPr/>
          <a:lstStyle/>
          <a:p>
            <a:fld id="{D73C2C0E-B441-429A-A2E5-A434B4231498}" type="datetimeFigureOut">
              <a:rPr lang="nl-NL" smtClean="0"/>
              <a:t>21-11-2018</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57E8CCB8-0802-4FCC-A2D6-CAC58A356F53}" type="slidenum">
              <a:rPr lang="nl-NL" smtClean="0"/>
              <a:t>‹nr.›</a:t>
            </a:fld>
            <a:endParaRPr lang="nl-NL"/>
          </a:p>
        </p:txBody>
      </p:sp>
    </p:spTree>
    <p:extLst>
      <p:ext uri="{BB962C8B-B14F-4D97-AF65-F5344CB8AC3E}">
        <p14:creationId xmlns:p14="http://schemas.microsoft.com/office/powerpoint/2010/main" val="36410850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verticale tekst 2"/>
          <p:cNvSpPr>
            <a:spLocks noGrp="1"/>
          </p:cNvSpPr>
          <p:nvPr>
            <p:ph type="body" orient="vert" idx="1"/>
          </p:nvPr>
        </p:nvSpPr>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10"/>
          </p:nvPr>
        </p:nvSpPr>
        <p:spPr/>
        <p:txBody>
          <a:bodyPr/>
          <a:lstStyle/>
          <a:p>
            <a:fld id="{D73C2C0E-B441-429A-A2E5-A434B4231498}" type="datetimeFigureOut">
              <a:rPr lang="nl-NL" smtClean="0"/>
              <a:t>21-11-2018</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57E8CCB8-0802-4FCC-A2D6-CAC58A356F53}" type="slidenum">
              <a:rPr lang="nl-NL" smtClean="0"/>
              <a:t>‹nr.›</a:t>
            </a:fld>
            <a:endParaRPr lang="nl-NL"/>
          </a:p>
        </p:txBody>
      </p:sp>
    </p:spTree>
    <p:extLst>
      <p:ext uri="{BB962C8B-B14F-4D97-AF65-F5344CB8AC3E}">
        <p14:creationId xmlns:p14="http://schemas.microsoft.com/office/powerpoint/2010/main" val="33731371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8724900" y="365125"/>
            <a:ext cx="2628900" cy="5811838"/>
          </a:xfrm>
        </p:spPr>
        <p:txBody>
          <a:bodyPr vert="eaVert"/>
          <a:lstStyle/>
          <a:p>
            <a:r>
              <a:rPr lang="nl-NL" smtClean="0"/>
              <a:t>Klik om de stijl te bewerken</a:t>
            </a:r>
            <a:endParaRPr lang="nl-NL"/>
          </a:p>
        </p:txBody>
      </p:sp>
      <p:sp>
        <p:nvSpPr>
          <p:cNvPr id="3" name="Tijdelijke aanduiding voor verticale tekst 2"/>
          <p:cNvSpPr>
            <a:spLocks noGrp="1"/>
          </p:cNvSpPr>
          <p:nvPr>
            <p:ph type="body" orient="vert" idx="1"/>
          </p:nvPr>
        </p:nvSpPr>
        <p:spPr>
          <a:xfrm>
            <a:off x="838200" y="365125"/>
            <a:ext cx="7734300" cy="5811838"/>
          </a:xfrm>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10"/>
          </p:nvPr>
        </p:nvSpPr>
        <p:spPr/>
        <p:txBody>
          <a:bodyPr/>
          <a:lstStyle/>
          <a:p>
            <a:fld id="{D73C2C0E-B441-429A-A2E5-A434B4231498}" type="datetimeFigureOut">
              <a:rPr lang="nl-NL" smtClean="0"/>
              <a:t>21-11-2018</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57E8CCB8-0802-4FCC-A2D6-CAC58A356F53}" type="slidenum">
              <a:rPr lang="nl-NL" smtClean="0"/>
              <a:t>‹nr.›</a:t>
            </a:fld>
            <a:endParaRPr lang="nl-NL"/>
          </a:p>
        </p:txBody>
      </p:sp>
    </p:spTree>
    <p:extLst>
      <p:ext uri="{BB962C8B-B14F-4D97-AF65-F5344CB8AC3E}">
        <p14:creationId xmlns:p14="http://schemas.microsoft.com/office/powerpoint/2010/main" val="4053656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 en object">
    <p:spTree>
      <p:nvGrpSpPr>
        <p:cNvPr id="1" name=""/>
        <p:cNvGrpSpPr/>
        <p:nvPr/>
      </p:nvGrpSpPr>
      <p:grpSpPr>
        <a:xfrm>
          <a:off x="0" y="0"/>
          <a:ext cx="0" cy="0"/>
          <a:chOff x="0" y="0"/>
          <a:chExt cx="0" cy="0"/>
        </a:xfrm>
      </p:grpSpPr>
      <p:pic>
        <p:nvPicPr>
          <p:cNvPr id="8" name="Afbeelding 7"/>
          <p:cNvPicPr>
            <a:picLocks noChangeAspect="1"/>
          </p:cNvPicPr>
          <p:nvPr userDrawn="1"/>
        </p:nvPicPr>
        <p:blipFill>
          <a:blip r:embed="rId2">
            <a:alphaModFix amt="10000"/>
            <a:extLst>
              <a:ext uri="{28A0092B-C50C-407E-A947-70E740481C1C}">
                <a14:useLocalDpi xmlns:a14="http://schemas.microsoft.com/office/drawing/2010/main" val="0"/>
              </a:ext>
            </a:extLst>
          </a:blip>
          <a:stretch>
            <a:fillRect/>
          </a:stretch>
        </p:blipFill>
        <p:spPr>
          <a:xfrm rot="900000">
            <a:off x="8745415" y="3750408"/>
            <a:ext cx="3680069" cy="3680069"/>
          </a:xfrm>
          <a:prstGeom prst="rect">
            <a:avLst/>
          </a:prstGeom>
        </p:spPr>
      </p:pic>
      <p:sp>
        <p:nvSpPr>
          <p:cNvPr id="2" name="Titel 1"/>
          <p:cNvSpPr>
            <a:spLocks noGrp="1"/>
          </p:cNvSpPr>
          <p:nvPr>
            <p:ph type="title"/>
          </p:nvPr>
        </p:nvSpPr>
        <p:spPr/>
        <p:txBody>
          <a:bodyPr>
            <a:normAutofit/>
          </a:bodyPr>
          <a:lstStyle>
            <a:lvl1pPr>
              <a:defRPr sz="4800">
                <a:solidFill>
                  <a:srgbClr val="1F9BDE"/>
                </a:solidFill>
                <a:latin typeface="DIN Condensed" charset="0"/>
                <a:ea typeface="DIN Condensed" charset="0"/>
                <a:cs typeface="DIN Condensed" charset="0"/>
              </a:defRPr>
            </a:lvl1pPr>
          </a:lstStyle>
          <a:p>
            <a:r>
              <a:rPr lang="nl-NL" smtClean="0"/>
              <a:t>Klik om de stijl te bewerken</a:t>
            </a:r>
            <a:endParaRPr lang="nl-NL" dirty="0"/>
          </a:p>
        </p:txBody>
      </p:sp>
      <p:sp>
        <p:nvSpPr>
          <p:cNvPr id="3" name="Tijdelijke aanduiding voor inhoud 2"/>
          <p:cNvSpPr>
            <a:spLocks noGrp="1"/>
          </p:cNvSpPr>
          <p:nvPr>
            <p:ph idx="1"/>
          </p:nvPr>
        </p:nvSpPr>
        <p:spPr/>
        <p:txBody>
          <a:bodyPr/>
          <a:lstStyle>
            <a:lvl1pPr marL="228600" indent="-228600">
              <a:buFont typeface="Wingdings" charset="2"/>
              <a:buChar char="§"/>
              <a:defRPr b="0" i="0">
                <a:latin typeface="Avenir Book" charset="0"/>
                <a:ea typeface="Avenir Book" charset="0"/>
                <a:cs typeface="Avenir Book" charset="0"/>
              </a:defRPr>
            </a:lvl1pPr>
            <a:lvl2pPr marL="685800" indent="-228600">
              <a:buFont typeface="Wingdings" charset="2"/>
              <a:buChar char="§"/>
              <a:defRPr b="0" i="0">
                <a:latin typeface="Avenir Book" charset="0"/>
                <a:ea typeface="Avenir Book" charset="0"/>
                <a:cs typeface="Avenir Book" charset="0"/>
              </a:defRPr>
            </a:lvl2pPr>
            <a:lvl3pPr marL="1143000" indent="-228600">
              <a:buFont typeface="Wingdings" charset="2"/>
              <a:buChar char="§"/>
              <a:defRPr b="0" i="0">
                <a:latin typeface="Avenir Book" charset="0"/>
                <a:ea typeface="Avenir Book" charset="0"/>
                <a:cs typeface="Avenir Book" charset="0"/>
              </a:defRPr>
            </a:lvl3pPr>
            <a:lvl4pPr marL="1600200" indent="-228600">
              <a:buFont typeface="Wingdings" charset="2"/>
              <a:buChar char="§"/>
              <a:defRPr b="0" i="0">
                <a:latin typeface="Avenir Book" charset="0"/>
                <a:ea typeface="Avenir Book" charset="0"/>
                <a:cs typeface="Avenir Book" charset="0"/>
              </a:defRPr>
            </a:lvl4pPr>
            <a:lvl5pPr marL="2057400" indent="-228600">
              <a:buFont typeface="Wingdings" charset="2"/>
              <a:buChar char="§"/>
              <a:defRPr b="0" i="0">
                <a:latin typeface="Avenir Book" charset="0"/>
                <a:ea typeface="Avenir Book" charset="0"/>
                <a:cs typeface="Avenir Book" charset="0"/>
              </a:defRPr>
            </a:lvl5pPr>
          </a:lstStyle>
          <a:p>
            <a:pPr lvl="0"/>
            <a:r>
              <a:rPr lang="nl-NL" dirty="0" smtClean="0"/>
              <a:t>Klik om de modelstijlen te bewerken</a:t>
            </a:r>
          </a:p>
          <a:p>
            <a:pPr lvl="1"/>
            <a:r>
              <a:rPr lang="nl-NL" dirty="0" smtClean="0"/>
              <a:t>Tweede niveau</a:t>
            </a:r>
          </a:p>
          <a:p>
            <a:pPr lvl="2"/>
            <a:r>
              <a:rPr lang="nl-NL" dirty="0" smtClean="0"/>
              <a:t>Derde niveau</a:t>
            </a:r>
          </a:p>
          <a:p>
            <a:pPr lvl="3"/>
            <a:r>
              <a:rPr lang="nl-NL" dirty="0" smtClean="0"/>
              <a:t>Vierde niveau</a:t>
            </a:r>
          </a:p>
          <a:p>
            <a:pPr lvl="4"/>
            <a:r>
              <a:rPr lang="nl-NL" dirty="0" smtClean="0"/>
              <a:t>Vijfde niveau</a:t>
            </a:r>
            <a:endParaRPr lang="nl-NL" dirty="0"/>
          </a:p>
        </p:txBody>
      </p:sp>
      <p:sp>
        <p:nvSpPr>
          <p:cNvPr id="4" name="Tijdelijke aanduiding voor datum 3"/>
          <p:cNvSpPr>
            <a:spLocks noGrp="1"/>
          </p:cNvSpPr>
          <p:nvPr>
            <p:ph type="dt" sz="half" idx="10"/>
          </p:nvPr>
        </p:nvSpPr>
        <p:spPr/>
        <p:txBody>
          <a:bodyPr/>
          <a:lstStyle>
            <a:lvl1pPr>
              <a:defRPr/>
            </a:lvl1pPr>
          </a:lstStyle>
          <a:p>
            <a:r>
              <a:rPr lang="nl-NL" dirty="0" smtClean="0"/>
              <a:t>Titel Kenniskiem</a:t>
            </a:r>
            <a:endParaRPr lang="nl-NL" dirty="0"/>
          </a:p>
        </p:txBody>
      </p:sp>
      <p:sp>
        <p:nvSpPr>
          <p:cNvPr id="5" name="Tijdelijke aanduiding voor voettekst 4"/>
          <p:cNvSpPr>
            <a:spLocks noGrp="1"/>
          </p:cNvSpPr>
          <p:nvPr>
            <p:ph type="ftr" sz="quarter" idx="11"/>
          </p:nvPr>
        </p:nvSpPr>
        <p:spPr/>
        <p:txBody>
          <a:bodyPr/>
          <a:lstStyle/>
          <a:p>
            <a:endParaRPr lang="nl-NL" dirty="0"/>
          </a:p>
        </p:txBody>
      </p:sp>
      <p:sp>
        <p:nvSpPr>
          <p:cNvPr id="6" name="Tijdelijke aanduiding voor dianummer 5"/>
          <p:cNvSpPr>
            <a:spLocks noGrp="1"/>
          </p:cNvSpPr>
          <p:nvPr>
            <p:ph type="sldNum" sz="quarter" idx="12"/>
          </p:nvPr>
        </p:nvSpPr>
        <p:spPr/>
        <p:txBody>
          <a:bodyPr/>
          <a:lstStyle>
            <a:lvl1pPr>
              <a:defRPr/>
            </a:lvl1pPr>
          </a:lstStyle>
          <a:p>
            <a:r>
              <a:rPr lang="nl-NL" dirty="0" smtClean="0"/>
              <a:t>Titel Hoofdstuk</a:t>
            </a:r>
            <a:endParaRPr lang="nl-NL" dirty="0"/>
          </a:p>
        </p:txBody>
      </p:sp>
      <p:sp>
        <p:nvSpPr>
          <p:cNvPr id="11" name="Tijdelijke aanduiding voor tekst 10"/>
          <p:cNvSpPr>
            <a:spLocks noGrp="1"/>
          </p:cNvSpPr>
          <p:nvPr>
            <p:ph type="body" sz="quarter" idx="13" hasCustomPrompt="1"/>
          </p:nvPr>
        </p:nvSpPr>
        <p:spPr>
          <a:xfrm>
            <a:off x="838200" y="6356350"/>
            <a:ext cx="2743200" cy="365125"/>
          </a:xfrm>
        </p:spPr>
        <p:txBody>
          <a:bodyPr>
            <a:noAutofit/>
          </a:bodyPr>
          <a:lstStyle>
            <a:lvl1pPr marL="0" indent="0">
              <a:buNone/>
              <a:defRPr sz="1400">
                <a:solidFill>
                  <a:srgbClr val="1F9BDE"/>
                </a:solidFill>
              </a:defRPr>
            </a:lvl1pPr>
          </a:lstStyle>
          <a:p>
            <a:pPr lvl="0"/>
            <a:r>
              <a:rPr lang="nl-NL" dirty="0" smtClean="0"/>
              <a:t>Titel Kenniskiem</a:t>
            </a:r>
            <a:endParaRPr lang="nl-NL" dirty="0"/>
          </a:p>
        </p:txBody>
      </p:sp>
      <p:sp>
        <p:nvSpPr>
          <p:cNvPr id="13" name="Tijdelijke aanduiding voor tekst 12"/>
          <p:cNvSpPr>
            <a:spLocks noGrp="1"/>
          </p:cNvSpPr>
          <p:nvPr>
            <p:ph type="body" sz="quarter" idx="14" hasCustomPrompt="1"/>
          </p:nvPr>
        </p:nvSpPr>
        <p:spPr>
          <a:xfrm>
            <a:off x="8610600" y="6356350"/>
            <a:ext cx="2743200" cy="365125"/>
          </a:xfrm>
        </p:spPr>
        <p:txBody>
          <a:bodyPr>
            <a:normAutofit/>
          </a:bodyPr>
          <a:lstStyle>
            <a:lvl1pPr marL="0" indent="0" algn="r">
              <a:buNone/>
              <a:defRPr sz="1400">
                <a:solidFill>
                  <a:srgbClr val="1F9BDE"/>
                </a:solidFill>
              </a:defRPr>
            </a:lvl1pPr>
          </a:lstStyle>
          <a:p>
            <a:pPr lvl="0"/>
            <a:r>
              <a:rPr lang="nl-NL" dirty="0" smtClean="0"/>
              <a:t>Titel hoofdstuk</a:t>
            </a:r>
            <a:endParaRPr lang="nl-NL" dirty="0"/>
          </a:p>
        </p:txBody>
      </p:sp>
    </p:spTree>
    <p:extLst>
      <p:ext uri="{BB962C8B-B14F-4D97-AF65-F5344CB8AC3E}">
        <p14:creationId xmlns:p14="http://schemas.microsoft.com/office/powerpoint/2010/main" val="586814201"/>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nl-NL" smtClean="0"/>
              <a:t>Klik om de stijl te bewerken</a:t>
            </a:r>
            <a:endParaRPr lang="nl-NL"/>
          </a:p>
        </p:txBody>
      </p:sp>
      <p:sp>
        <p:nvSpPr>
          <p:cNvPr id="3" name="Ond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smtClean="0"/>
              <a:t>Klik om de ondertitelstijl van het model te bewerken</a:t>
            </a:r>
            <a:endParaRPr lang="nl-NL"/>
          </a:p>
        </p:txBody>
      </p:sp>
      <p:sp>
        <p:nvSpPr>
          <p:cNvPr id="4" name="Tijdelijke aanduiding voor datum 3"/>
          <p:cNvSpPr>
            <a:spLocks noGrp="1"/>
          </p:cNvSpPr>
          <p:nvPr>
            <p:ph type="dt" sz="half" idx="10"/>
          </p:nvPr>
        </p:nvSpPr>
        <p:spPr/>
        <p:txBody>
          <a:bodyPr/>
          <a:lstStyle/>
          <a:p>
            <a:fld id="{D73C2C0E-B441-429A-A2E5-A434B4231498}" type="datetimeFigureOut">
              <a:rPr lang="nl-NL" smtClean="0"/>
              <a:t>21-11-2018</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57E8CCB8-0802-4FCC-A2D6-CAC58A356F53}" type="slidenum">
              <a:rPr lang="nl-NL" smtClean="0"/>
              <a:t>‹nr.›</a:t>
            </a:fld>
            <a:endParaRPr lang="nl-NL"/>
          </a:p>
        </p:txBody>
      </p:sp>
    </p:spTree>
    <p:extLst>
      <p:ext uri="{BB962C8B-B14F-4D97-AF65-F5344CB8AC3E}">
        <p14:creationId xmlns:p14="http://schemas.microsoft.com/office/powerpoint/2010/main" val="20612203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inhoud 2"/>
          <p:cNvSpPr>
            <a:spLocks noGrp="1"/>
          </p:cNvSpPr>
          <p:nvPr>
            <p:ph idx="1"/>
          </p:nvPr>
        </p:nvSpPr>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10"/>
          </p:nvPr>
        </p:nvSpPr>
        <p:spPr/>
        <p:txBody>
          <a:bodyPr/>
          <a:lstStyle/>
          <a:p>
            <a:fld id="{D73C2C0E-B441-429A-A2E5-A434B4231498}" type="datetimeFigureOut">
              <a:rPr lang="nl-NL" smtClean="0"/>
              <a:t>21-11-2018</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57E8CCB8-0802-4FCC-A2D6-CAC58A356F53}" type="slidenum">
              <a:rPr lang="nl-NL" smtClean="0"/>
              <a:t>‹nr.›</a:t>
            </a:fld>
            <a:endParaRPr lang="nl-NL"/>
          </a:p>
        </p:txBody>
      </p:sp>
    </p:spTree>
    <p:extLst>
      <p:ext uri="{BB962C8B-B14F-4D97-AF65-F5344CB8AC3E}">
        <p14:creationId xmlns:p14="http://schemas.microsoft.com/office/powerpoint/2010/main" val="10262084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nl-NL" smtClean="0"/>
              <a:t>Klik om de stijl te bewerken</a:t>
            </a:r>
            <a:endParaRPr lang="nl-NL"/>
          </a:p>
        </p:txBody>
      </p:sp>
      <p:sp>
        <p:nvSpPr>
          <p:cNvPr id="3" name="Tijdelijke aanduiding voor teks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smtClean="0"/>
              <a:t>Klik om de modelstijlen te bewerken</a:t>
            </a:r>
          </a:p>
        </p:txBody>
      </p:sp>
      <p:sp>
        <p:nvSpPr>
          <p:cNvPr id="4" name="Tijdelijke aanduiding voor datum 3"/>
          <p:cNvSpPr>
            <a:spLocks noGrp="1"/>
          </p:cNvSpPr>
          <p:nvPr>
            <p:ph type="dt" sz="half" idx="10"/>
          </p:nvPr>
        </p:nvSpPr>
        <p:spPr/>
        <p:txBody>
          <a:bodyPr/>
          <a:lstStyle/>
          <a:p>
            <a:fld id="{D73C2C0E-B441-429A-A2E5-A434B4231498}" type="datetimeFigureOut">
              <a:rPr lang="nl-NL" smtClean="0"/>
              <a:t>21-11-2018</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57E8CCB8-0802-4FCC-A2D6-CAC58A356F53}" type="slidenum">
              <a:rPr lang="nl-NL" smtClean="0"/>
              <a:t>‹nr.›</a:t>
            </a:fld>
            <a:endParaRPr lang="nl-NL"/>
          </a:p>
        </p:txBody>
      </p:sp>
    </p:spTree>
    <p:extLst>
      <p:ext uri="{BB962C8B-B14F-4D97-AF65-F5344CB8AC3E}">
        <p14:creationId xmlns:p14="http://schemas.microsoft.com/office/powerpoint/2010/main" val="21374734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inhoud 2"/>
          <p:cNvSpPr>
            <a:spLocks noGrp="1"/>
          </p:cNvSpPr>
          <p:nvPr>
            <p:ph sz="half" idx="1"/>
          </p:nvPr>
        </p:nvSpPr>
        <p:spPr>
          <a:xfrm>
            <a:off x="838200" y="1825625"/>
            <a:ext cx="5181600" cy="4351338"/>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inhoud 3"/>
          <p:cNvSpPr>
            <a:spLocks noGrp="1"/>
          </p:cNvSpPr>
          <p:nvPr>
            <p:ph sz="half" idx="2"/>
          </p:nvPr>
        </p:nvSpPr>
        <p:spPr>
          <a:xfrm>
            <a:off x="6172200" y="1825625"/>
            <a:ext cx="5181600" cy="4351338"/>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Tijdelijke aanduiding voor datum 4"/>
          <p:cNvSpPr>
            <a:spLocks noGrp="1"/>
          </p:cNvSpPr>
          <p:nvPr>
            <p:ph type="dt" sz="half" idx="10"/>
          </p:nvPr>
        </p:nvSpPr>
        <p:spPr/>
        <p:txBody>
          <a:bodyPr/>
          <a:lstStyle/>
          <a:p>
            <a:fld id="{D73C2C0E-B441-429A-A2E5-A434B4231498}" type="datetimeFigureOut">
              <a:rPr lang="nl-NL" smtClean="0"/>
              <a:t>21-11-2018</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57E8CCB8-0802-4FCC-A2D6-CAC58A356F53}" type="slidenum">
              <a:rPr lang="nl-NL" smtClean="0"/>
              <a:t>‹nr.›</a:t>
            </a:fld>
            <a:endParaRPr lang="nl-NL"/>
          </a:p>
        </p:txBody>
      </p:sp>
    </p:spTree>
    <p:extLst>
      <p:ext uri="{BB962C8B-B14F-4D97-AF65-F5344CB8AC3E}">
        <p14:creationId xmlns:p14="http://schemas.microsoft.com/office/powerpoint/2010/main" val="14830703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nl-NL" smtClean="0"/>
              <a:t>Klik om de stijl te bewerken</a:t>
            </a:r>
            <a:endParaRPr lang="nl-NL"/>
          </a:p>
        </p:txBody>
      </p:sp>
      <p:sp>
        <p:nvSpPr>
          <p:cNvPr id="3" name="Tijdelijke aanduiding voor teks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4" name="Tijdelijke aanduiding voor inhoud 3"/>
          <p:cNvSpPr>
            <a:spLocks noGrp="1"/>
          </p:cNvSpPr>
          <p:nvPr>
            <p:ph sz="half" idx="2"/>
          </p:nvPr>
        </p:nvSpPr>
        <p:spPr>
          <a:xfrm>
            <a:off x="839788" y="2505075"/>
            <a:ext cx="5157787" cy="3684588"/>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5" name="Tijdelijke aanduiding voor teks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6" name="Tijdelijke aanduiding voor inhoud 5"/>
          <p:cNvSpPr>
            <a:spLocks noGrp="1"/>
          </p:cNvSpPr>
          <p:nvPr>
            <p:ph sz="quarter" idx="4"/>
          </p:nvPr>
        </p:nvSpPr>
        <p:spPr>
          <a:xfrm>
            <a:off x="6172200" y="2505075"/>
            <a:ext cx="5183188" cy="3684588"/>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7" name="Tijdelijke aanduiding voor datum 6"/>
          <p:cNvSpPr>
            <a:spLocks noGrp="1"/>
          </p:cNvSpPr>
          <p:nvPr>
            <p:ph type="dt" sz="half" idx="10"/>
          </p:nvPr>
        </p:nvSpPr>
        <p:spPr/>
        <p:txBody>
          <a:bodyPr/>
          <a:lstStyle/>
          <a:p>
            <a:fld id="{D73C2C0E-B441-429A-A2E5-A434B4231498}" type="datetimeFigureOut">
              <a:rPr lang="nl-NL" smtClean="0"/>
              <a:t>21-11-2018</a:t>
            </a:fld>
            <a:endParaRPr lang="nl-NL"/>
          </a:p>
        </p:txBody>
      </p:sp>
      <p:sp>
        <p:nvSpPr>
          <p:cNvPr id="8" name="Tijdelijke aanduiding voor voettekst 7"/>
          <p:cNvSpPr>
            <a:spLocks noGrp="1"/>
          </p:cNvSpPr>
          <p:nvPr>
            <p:ph type="ftr" sz="quarter" idx="11"/>
          </p:nvPr>
        </p:nvSpPr>
        <p:spPr/>
        <p:txBody>
          <a:bodyPr/>
          <a:lstStyle/>
          <a:p>
            <a:endParaRPr lang="nl-NL"/>
          </a:p>
        </p:txBody>
      </p:sp>
      <p:sp>
        <p:nvSpPr>
          <p:cNvPr id="9" name="Tijdelijke aanduiding voor dianummer 8"/>
          <p:cNvSpPr>
            <a:spLocks noGrp="1"/>
          </p:cNvSpPr>
          <p:nvPr>
            <p:ph type="sldNum" sz="quarter" idx="12"/>
          </p:nvPr>
        </p:nvSpPr>
        <p:spPr/>
        <p:txBody>
          <a:bodyPr/>
          <a:lstStyle/>
          <a:p>
            <a:fld id="{57E8CCB8-0802-4FCC-A2D6-CAC58A356F53}" type="slidenum">
              <a:rPr lang="nl-NL" smtClean="0"/>
              <a:t>‹nr.›</a:t>
            </a:fld>
            <a:endParaRPr lang="nl-NL"/>
          </a:p>
        </p:txBody>
      </p:sp>
    </p:spTree>
    <p:extLst>
      <p:ext uri="{BB962C8B-B14F-4D97-AF65-F5344CB8AC3E}">
        <p14:creationId xmlns:p14="http://schemas.microsoft.com/office/powerpoint/2010/main" val="21171399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datum 2"/>
          <p:cNvSpPr>
            <a:spLocks noGrp="1"/>
          </p:cNvSpPr>
          <p:nvPr>
            <p:ph type="dt" sz="half" idx="10"/>
          </p:nvPr>
        </p:nvSpPr>
        <p:spPr/>
        <p:txBody>
          <a:bodyPr/>
          <a:lstStyle/>
          <a:p>
            <a:fld id="{D73C2C0E-B441-429A-A2E5-A434B4231498}" type="datetimeFigureOut">
              <a:rPr lang="nl-NL" smtClean="0"/>
              <a:t>21-11-2018</a:t>
            </a:fld>
            <a:endParaRPr lang="nl-NL"/>
          </a:p>
        </p:txBody>
      </p:sp>
      <p:sp>
        <p:nvSpPr>
          <p:cNvPr id="4" name="Tijdelijke aanduiding voor voettekst 3"/>
          <p:cNvSpPr>
            <a:spLocks noGrp="1"/>
          </p:cNvSpPr>
          <p:nvPr>
            <p:ph type="ftr" sz="quarter" idx="11"/>
          </p:nvPr>
        </p:nvSpPr>
        <p:spPr/>
        <p:txBody>
          <a:bodyPr/>
          <a:lstStyle/>
          <a:p>
            <a:endParaRPr lang="nl-NL"/>
          </a:p>
        </p:txBody>
      </p:sp>
      <p:sp>
        <p:nvSpPr>
          <p:cNvPr id="5" name="Tijdelijke aanduiding voor dianummer 4"/>
          <p:cNvSpPr>
            <a:spLocks noGrp="1"/>
          </p:cNvSpPr>
          <p:nvPr>
            <p:ph type="sldNum" sz="quarter" idx="12"/>
          </p:nvPr>
        </p:nvSpPr>
        <p:spPr/>
        <p:txBody>
          <a:bodyPr/>
          <a:lstStyle/>
          <a:p>
            <a:fld id="{57E8CCB8-0802-4FCC-A2D6-CAC58A356F53}" type="slidenum">
              <a:rPr lang="nl-NL" smtClean="0"/>
              <a:t>‹nr.›</a:t>
            </a:fld>
            <a:endParaRPr lang="nl-NL"/>
          </a:p>
        </p:txBody>
      </p:sp>
    </p:spTree>
    <p:extLst>
      <p:ext uri="{BB962C8B-B14F-4D97-AF65-F5344CB8AC3E}">
        <p14:creationId xmlns:p14="http://schemas.microsoft.com/office/powerpoint/2010/main" val="6977702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D73C2C0E-B441-429A-A2E5-A434B4231498}" type="datetimeFigureOut">
              <a:rPr lang="nl-NL" smtClean="0"/>
              <a:t>21-11-2018</a:t>
            </a:fld>
            <a:endParaRPr lang="nl-NL"/>
          </a:p>
        </p:txBody>
      </p:sp>
      <p:sp>
        <p:nvSpPr>
          <p:cNvPr id="3" name="Tijdelijke aanduiding voor voettekst 2"/>
          <p:cNvSpPr>
            <a:spLocks noGrp="1"/>
          </p:cNvSpPr>
          <p:nvPr>
            <p:ph type="ftr" sz="quarter" idx="11"/>
          </p:nvPr>
        </p:nvSpPr>
        <p:spPr/>
        <p:txBody>
          <a:bodyPr/>
          <a:lstStyle/>
          <a:p>
            <a:endParaRPr lang="nl-NL"/>
          </a:p>
        </p:txBody>
      </p:sp>
      <p:sp>
        <p:nvSpPr>
          <p:cNvPr id="4" name="Tijdelijke aanduiding voor dianummer 3"/>
          <p:cNvSpPr>
            <a:spLocks noGrp="1"/>
          </p:cNvSpPr>
          <p:nvPr>
            <p:ph type="sldNum" sz="quarter" idx="12"/>
          </p:nvPr>
        </p:nvSpPr>
        <p:spPr/>
        <p:txBody>
          <a:bodyPr/>
          <a:lstStyle/>
          <a:p>
            <a:fld id="{57E8CCB8-0802-4FCC-A2D6-CAC58A356F53}" type="slidenum">
              <a:rPr lang="nl-NL" smtClean="0"/>
              <a:t>‹nr.›</a:t>
            </a:fld>
            <a:endParaRPr lang="nl-NL"/>
          </a:p>
        </p:txBody>
      </p:sp>
    </p:spTree>
    <p:extLst>
      <p:ext uri="{BB962C8B-B14F-4D97-AF65-F5344CB8AC3E}">
        <p14:creationId xmlns:p14="http://schemas.microsoft.com/office/powerpoint/2010/main" val="241334406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smtClean="0"/>
              <a:t>Titelstijl van model bewerken</a:t>
            </a:r>
            <a:endParaRPr lang="nl-NL"/>
          </a:p>
        </p:txBody>
      </p:sp>
      <p:sp>
        <p:nvSpPr>
          <p:cNvPr id="3" name="Tijdelijke aanduiding voor teks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smtClean="0"/>
              <a:t>Klik om de tekststijl van het model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ABFA54-F40C-8041-B70B-973F0B56D9B8}" type="datetimeFigureOut">
              <a:rPr lang="nl-NL" smtClean="0"/>
              <a:t>21-11-2018</a:t>
            </a:fld>
            <a:endParaRPr lang="nl-NL" dirty="0"/>
          </a:p>
        </p:txBody>
      </p:sp>
      <p:sp>
        <p:nvSpPr>
          <p:cNvPr id="5" name="Tijdelijke aanduiding voor voetteks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dirty="0"/>
          </a:p>
        </p:txBody>
      </p:sp>
      <p:sp>
        <p:nvSpPr>
          <p:cNvPr id="6" name="Tijdelijke aanduiding voor dia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B312C79-C462-234E-A35C-93AED18ADBCE}" type="slidenum">
              <a:rPr lang="nl-NL" smtClean="0"/>
              <a:t>‹nr.›</a:t>
            </a:fld>
            <a:endParaRPr lang="nl-NL"/>
          </a:p>
        </p:txBody>
      </p:sp>
    </p:spTree>
    <p:extLst>
      <p:ext uri="{BB962C8B-B14F-4D97-AF65-F5344CB8AC3E}">
        <p14:creationId xmlns:p14="http://schemas.microsoft.com/office/powerpoint/2010/main" val="781240484"/>
      </p:ext>
    </p:extLst>
  </p:cSld>
  <p:clrMap bg1="lt1" tx1="dk1" bg2="lt2" tx2="dk2" accent1="accent1" accent2="accent2" accent3="accent3" accent4="accent4" accent5="accent5" accent6="accent6" hlink="hlink" folHlink="folHlink"/>
  <p:sldLayoutIdLst>
    <p:sldLayoutId id="2147483649" r:id="rId1"/>
    <p:sldLayoutId id="2147483650" r:id="rId2"/>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smtClean="0"/>
              <a:t>Klik om de stijl te bewerken</a:t>
            </a:r>
            <a:endParaRPr lang="nl-NL"/>
          </a:p>
        </p:txBody>
      </p:sp>
      <p:sp>
        <p:nvSpPr>
          <p:cNvPr id="3" name="Tijdelijke aanduiding voor teks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4" name="Tijdelijke aanduiding voor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73C2C0E-B441-429A-A2E5-A434B4231498}" type="datetimeFigureOut">
              <a:rPr lang="nl-NL" smtClean="0"/>
              <a:t>21-11-2018</a:t>
            </a:fld>
            <a:endParaRPr lang="nl-NL"/>
          </a:p>
        </p:txBody>
      </p:sp>
      <p:sp>
        <p:nvSpPr>
          <p:cNvPr id="5" name="Tijdelijke aanduiding voor voetteks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7E8CCB8-0802-4FCC-A2D6-CAC58A356F53}" type="slidenum">
              <a:rPr lang="nl-NL" smtClean="0"/>
              <a:t>‹nr.›</a:t>
            </a:fld>
            <a:endParaRPr lang="nl-NL"/>
          </a:p>
        </p:txBody>
      </p:sp>
    </p:spTree>
    <p:extLst>
      <p:ext uri="{BB962C8B-B14F-4D97-AF65-F5344CB8AC3E}">
        <p14:creationId xmlns:p14="http://schemas.microsoft.com/office/powerpoint/2010/main" val="3960459861"/>
      </p:ext>
    </p:extLst>
  </p:cSld>
  <p:clrMap bg1="lt1" tx1="dk1" bg2="lt2" tx2="dk2" accent1="accent1" accent2="accent2" accent3="accent3" accent4="accent4" accent5="accent5" accent6="accent6" hlink="hlink" folHlink="folHlink"/>
  <p:sldLayoutIdLst>
    <p:sldLayoutId id="2147483652" r:id="rId1"/>
    <p:sldLayoutId id="2147483653" r:id="rId2"/>
    <p:sldLayoutId id="2147483654" r:id="rId3"/>
    <p:sldLayoutId id="2147483655" r:id="rId4"/>
    <p:sldLayoutId id="2147483656" r:id="rId5"/>
    <p:sldLayoutId id="2147483657" r:id="rId6"/>
    <p:sldLayoutId id="2147483658" r:id="rId7"/>
    <p:sldLayoutId id="2147483659" r:id="rId8"/>
    <p:sldLayoutId id="2147483660" r:id="rId9"/>
    <p:sldLayoutId id="2147483661" r:id="rId10"/>
    <p:sldLayoutId id="2147483662" r:id="rId1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653616"/>
            <a:ext cx="9144000" cy="1952424"/>
          </a:xfrm>
        </p:spPr>
        <p:txBody>
          <a:bodyPr>
            <a:normAutofit/>
          </a:bodyPr>
          <a:lstStyle/>
          <a:p>
            <a:r>
              <a:rPr lang="en-US" sz="3600" dirty="0" smtClean="0">
                <a:solidFill>
                  <a:schemeClr val="tx1"/>
                </a:solidFill>
              </a:rPr>
              <a:t>Module</a:t>
            </a:r>
            <a:r>
              <a:rPr lang="en-US" sz="4000" dirty="0" smtClean="0"/>
              <a:t/>
            </a:r>
            <a:br>
              <a:rPr lang="en-US" sz="4000" dirty="0" smtClean="0"/>
            </a:br>
            <a:r>
              <a:rPr lang="en-US" sz="4000" dirty="0" smtClean="0"/>
              <a:t>EHBO </a:t>
            </a:r>
            <a:r>
              <a:rPr lang="en-US" sz="4000" dirty="0" err="1" smtClean="0"/>
              <a:t>bij</a:t>
            </a:r>
            <a:r>
              <a:rPr lang="en-US" sz="4000" dirty="0" smtClean="0"/>
              <a:t> </a:t>
            </a:r>
            <a:r>
              <a:rPr lang="en-US" sz="4000" dirty="0" err="1" smtClean="0"/>
              <a:t>dieren</a:t>
            </a:r>
            <a:endParaRPr lang="nl-NL" sz="4000" dirty="0"/>
          </a:p>
        </p:txBody>
      </p:sp>
      <p:sp>
        <p:nvSpPr>
          <p:cNvPr id="3" name="Ondertitel 2"/>
          <p:cNvSpPr>
            <a:spLocks noGrp="1"/>
          </p:cNvSpPr>
          <p:nvPr>
            <p:ph type="subTitle" idx="1"/>
          </p:nvPr>
        </p:nvSpPr>
        <p:spPr/>
        <p:txBody>
          <a:bodyPr/>
          <a:lstStyle/>
          <a:p>
            <a:r>
              <a:rPr lang="en-US" dirty="0" err="1" smtClean="0"/>
              <a:t>Hoofdstuk</a:t>
            </a:r>
            <a:r>
              <a:rPr lang="en-US" dirty="0" smtClean="0"/>
              <a:t> 5. </a:t>
            </a:r>
          </a:p>
          <a:p>
            <a:r>
              <a:rPr lang="en-US" sz="3600" b="1" dirty="0" err="1" smtClean="0"/>
              <a:t>Verbandleer</a:t>
            </a:r>
            <a:endParaRPr lang="nl-NL" sz="3600" b="1" dirty="0"/>
          </a:p>
        </p:txBody>
      </p:sp>
    </p:spTree>
    <p:extLst>
      <p:ext uri="{BB962C8B-B14F-4D97-AF65-F5344CB8AC3E}">
        <p14:creationId xmlns:p14="http://schemas.microsoft.com/office/powerpoint/2010/main" val="195827510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n-US" sz="4000" dirty="0" smtClean="0"/>
              <a:t>5.4 </a:t>
            </a:r>
            <a:r>
              <a:rPr lang="en-US" sz="4000" dirty="0" err="1" smtClean="0"/>
              <a:t>Speciale</a:t>
            </a:r>
            <a:r>
              <a:rPr lang="en-US" sz="4000" dirty="0" smtClean="0"/>
              <a:t> </a:t>
            </a:r>
            <a:r>
              <a:rPr lang="en-US" sz="4000" dirty="0" err="1" smtClean="0"/>
              <a:t>verbanden</a:t>
            </a:r>
            <a:endParaRPr lang="nl-NL" sz="4000" dirty="0"/>
          </a:p>
        </p:txBody>
      </p:sp>
      <p:sp>
        <p:nvSpPr>
          <p:cNvPr id="3" name="Tijdelijke aanduiding voor inhoud 2"/>
          <p:cNvSpPr>
            <a:spLocks noGrp="1"/>
          </p:cNvSpPr>
          <p:nvPr>
            <p:ph idx="1"/>
          </p:nvPr>
        </p:nvSpPr>
        <p:spPr/>
        <p:txBody>
          <a:bodyPr/>
          <a:lstStyle/>
          <a:p>
            <a:r>
              <a:rPr lang="nl-NL" dirty="0" smtClean="0"/>
              <a:t>Kopverband</a:t>
            </a:r>
          </a:p>
          <a:p>
            <a:endParaRPr lang="nl-NL" dirty="0" smtClean="0"/>
          </a:p>
          <a:p>
            <a:endParaRPr lang="nl-NL" dirty="0"/>
          </a:p>
          <a:p>
            <a:endParaRPr lang="nl-NL" dirty="0" smtClean="0"/>
          </a:p>
          <a:p>
            <a:endParaRPr lang="nl-NL" dirty="0"/>
          </a:p>
          <a:p>
            <a:endParaRPr lang="nl-NL" dirty="0" smtClean="0"/>
          </a:p>
          <a:p>
            <a:r>
              <a:rPr lang="nl-NL" dirty="0" smtClean="0"/>
              <a:t>Rompverband</a:t>
            </a:r>
            <a:endParaRPr lang="nl-NL" dirty="0"/>
          </a:p>
        </p:txBody>
      </p:sp>
      <p:sp>
        <p:nvSpPr>
          <p:cNvPr id="4" name="Tijdelijke aanduiding voor tekst 3"/>
          <p:cNvSpPr>
            <a:spLocks noGrp="1"/>
          </p:cNvSpPr>
          <p:nvPr>
            <p:ph type="body" sz="quarter" idx="13"/>
          </p:nvPr>
        </p:nvSpPr>
        <p:spPr/>
        <p:txBody>
          <a:bodyPr/>
          <a:lstStyle/>
          <a:p>
            <a:r>
              <a:rPr lang="en-US" dirty="0" smtClean="0"/>
              <a:t>EHBO </a:t>
            </a:r>
            <a:r>
              <a:rPr lang="en-US" dirty="0" err="1" smtClean="0"/>
              <a:t>bij</a:t>
            </a:r>
            <a:r>
              <a:rPr lang="en-US" dirty="0" smtClean="0"/>
              <a:t> </a:t>
            </a:r>
            <a:r>
              <a:rPr lang="en-US" dirty="0" err="1" smtClean="0"/>
              <a:t>dieren</a:t>
            </a:r>
            <a:endParaRPr lang="nl-NL" dirty="0"/>
          </a:p>
        </p:txBody>
      </p:sp>
      <p:sp>
        <p:nvSpPr>
          <p:cNvPr id="5" name="Tijdelijke aanduiding voor tekst 4"/>
          <p:cNvSpPr>
            <a:spLocks noGrp="1"/>
          </p:cNvSpPr>
          <p:nvPr>
            <p:ph type="body" sz="quarter" idx="14"/>
          </p:nvPr>
        </p:nvSpPr>
        <p:spPr/>
        <p:txBody>
          <a:bodyPr/>
          <a:lstStyle/>
          <a:p>
            <a:r>
              <a:rPr lang="en-US" dirty="0" smtClean="0"/>
              <a:t>5. </a:t>
            </a:r>
            <a:r>
              <a:rPr lang="en-US" dirty="0" err="1" smtClean="0"/>
              <a:t>Verbandleer</a:t>
            </a:r>
            <a:endParaRPr lang="nl-NL"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8720" y="2397125"/>
            <a:ext cx="2518410" cy="18888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2154849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n-US" sz="4000" dirty="0" smtClean="0"/>
              <a:t>5.4 </a:t>
            </a:r>
            <a:r>
              <a:rPr lang="en-US" sz="4000" dirty="0" err="1" smtClean="0"/>
              <a:t>Speciale</a:t>
            </a:r>
            <a:r>
              <a:rPr lang="en-US" sz="4000" dirty="0" smtClean="0"/>
              <a:t> </a:t>
            </a:r>
            <a:r>
              <a:rPr lang="en-US" sz="4000" dirty="0" err="1" smtClean="0"/>
              <a:t>verbanden</a:t>
            </a:r>
            <a:endParaRPr lang="nl-NL" sz="4000" dirty="0"/>
          </a:p>
        </p:txBody>
      </p:sp>
      <p:sp>
        <p:nvSpPr>
          <p:cNvPr id="3" name="Tijdelijke aanduiding voor inhoud 2"/>
          <p:cNvSpPr>
            <a:spLocks noGrp="1"/>
          </p:cNvSpPr>
          <p:nvPr>
            <p:ph idx="1"/>
          </p:nvPr>
        </p:nvSpPr>
        <p:spPr/>
        <p:txBody>
          <a:bodyPr/>
          <a:lstStyle/>
          <a:p>
            <a:r>
              <a:rPr lang="nl-NL" dirty="0" smtClean="0"/>
              <a:t>Pootverband:</a:t>
            </a:r>
          </a:p>
          <a:p>
            <a:endParaRPr lang="nl-NL" sz="2400" dirty="0"/>
          </a:p>
        </p:txBody>
      </p:sp>
      <p:sp>
        <p:nvSpPr>
          <p:cNvPr id="4" name="Tijdelijke aanduiding voor tekst 3"/>
          <p:cNvSpPr>
            <a:spLocks noGrp="1"/>
          </p:cNvSpPr>
          <p:nvPr>
            <p:ph type="body" sz="quarter" idx="13"/>
          </p:nvPr>
        </p:nvSpPr>
        <p:spPr/>
        <p:txBody>
          <a:bodyPr/>
          <a:lstStyle/>
          <a:p>
            <a:r>
              <a:rPr lang="en-US" dirty="0" smtClean="0"/>
              <a:t>EHBO </a:t>
            </a:r>
            <a:r>
              <a:rPr lang="en-US" dirty="0" err="1" smtClean="0"/>
              <a:t>bij</a:t>
            </a:r>
            <a:r>
              <a:rPr lang="en-US" dirty="0" smtClean="0"/>
              <a:t> </a:t>
            </a:r>
            <a:r>
              <a:rPr lang="en-US" dirty="0" err="1" smtClean="0"/>
              <a:t>dieren</a:t>
            </a:r>
            <a:endParaRPr lang="nl-NL" dirty="0"/>
          </a:p>
        </p:txBody>
      </p:sp>
      <p:sp>
        <p:nvSpPr>
          <p:cNvPr id="5" name="Tijdelijke aanduiding voor tekst 4"/>
          <p:cNvSpPr>
            <a:spLocks noGrp="1"/>
          </p:cNvSpPr>
          <p:nvPr>
            <p:ph type="body" sz="quarter" idx="14"/>
          </p:nvPr>
        </p:nvSpPr>
        <p:spPr/>
        <p:txBody>
          <a:bodyPr/>
          <a:lstStyle/>
          <a:p>
            <a:r>
              <a:rPr lang="en-US" dirty="0" smtClean="0"/>
              <a:t>5. </a:t>
            </a:r>
            <a:r>
              <a:rPr lang="en-US" dirty="0" err="1" smtClean="0"/>
              <a:t>Verbandleer</a:t>
            </a:r>
            <a:endParaRPr lang="nl-NL" dirty="0"/>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1870074"/>
            <a:ext cx="5582622" cy="41869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6590316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92631" y="365125"/>
            <a:ext cx="10961169" cy="1325563"/>
          </a:xfrm>
        </p:spPr>
        <p:txBody>
          <a:bodyPr>
            <a:normAutofit/>
          </a:bodyPr>
          <a:lstStyle/>
          <a:p>
            <a:r>
              <a:rPr lang="en-US" sz="4000" dirty="0" smtClean="0"/>
              <a:t>5.4 </a:t>
            </a:r>
            <a:r>
              <a:rPr lang="en-US" sz="4000" dirty="0" err="1" smtClean="0"/>
              <a:t>Speciale</a:t>
            </a:r>
            <a:r>
              <a:rPr lang="en-US" sz="4000" dirty="0" smtClean="0"/>
              <a:t> </a:t>
            </a:r>
            <a:r>
              <a:rPr lang="en-US" sz="4000" dirty="0" err="1" smtClean="0"/>
              <a:t>verbanden</a:t>
            </a:r>
            <a:endParaRPr lang="nl-NL" sz="4000" dirty="0"/>
          </a:p>
        </p:txBody>
      </p:sp>
      <p:sp>
        <p:nvSpPr>
          <p:cNvPr id="3" name="Tijdelijke aanduiding voor inhoud 2"/>
          <p:cNvSpPr>
            <a:spLocks noGrp="1"/>
          </p:cNvSpPr>
          <p:nvPr>
            <p:ph idx="1"/>
          </p:nvPr>
        </p:nvSpPr>
        <p:spPr>
          <a:xfrm>
            <a:off x="392631" y="1825625"/>
            <a:ext cx="10961169" cy="476590"/>
          </a:xfrm>
        </p:spPr>
        <p:txBody>
          <a:bodyPr/>
          <a:lstStyle/>
          <a:p>
            <a:r>
              <a:rPr lang="nl-NL" dirty="0" err="1" smtClean="0"/>
              <a:t>Ondervoetdrukverband</a:t>
            </a:r>
            <a:r>
              <a:rPr lang="nl-NL" dirty="0" smtClean="0"/>
              <a:t>:</a:t>
            </a:r>
          </a:p>
          <a:p>
            <a:endParaRPr lang="nl-NL" dirty="0"/>
          </a:p>
        </p:txBody>
      </p:sp>
      <p:sp>
        <p:nvSpPr>
          <p:cNvPr id="4" name="Tijdelijke aanduiding voor tekst 3"/>
          <p:cNvSpPr>
            <a:spLocks noGrp="1"/>
          </p:cNvSpPr>
          <p:nvPr>
            <p:ph type="body" sz="quarter" idx="13"/>
          </p:nvPr>
        </p:nvSpPr>
        <p:spPr/>
        <p:txBody>
          <a:bodyPr/>
          <a:lstStyle/>
          <a:p>
            <a:r>
              <a:rPr lang="en-US" dirty="0" smtClean="0"/>
              <a:t>EHBO </a:t>
            </a:r>
            <a:r>
              <a:rPr lang="en-US" dirty="0" err="1" smtClean="0"/>
              <a:t>bij</a:t>
            </a:r>
            <a:r>
              <a:rPr lang="en-US" dirty="0" smtClean="0"/>
              <a:t> </a:t>
            </a:r>
            <a:r>
              <a:rPr lang="en-US" dirty="0" err="1" smtClean="0"/>
              <a:t>dieren</a:t>
            </a:r>
            <a:endParaRPr lang="nl-NL" dirty="0"/>
          </a:p>
        </p:txBody>
      </p:sp>
      <p:sp>
        <p:nvSpPr>
          <p:cNvPr id="5" name="Tijdelijke aanduiding voor tekst 4"/>
          <p:cNvSpPr>
            <a:spLocks noGrp="1"/>
          </p:cNvSpPr>
          <p:nvPr>
            <p:ph type="body" sz="quarter" idx="14"/>
          </p:nvPr>
        </p:nvSpPr>
        <p:spPr/>
        <p:txBody>
          <a:bodyPr/>
          <a:lstStyle/>
          <a:p>
            <a:r>
              <a:rPr lang="en-US" dirty="0" smtClean="0"/>
              <a:t>5. </a:t>
            </a:r>
            <a:r>
              <a:rPr lang="en-US" dirty="0" err="1" smtClean="0"/>
              <a:t>Verbandleer</a:t>
            </a:r>
            <a:endParaRPr lang="nl-NL"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2631" y="2481602"/>
            <a:ext cx="5606755" cy="36953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67933" y="2481602"/>
            <a:ext cx="5832575" cy="36953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1641187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n-US" sz="4000" dirty="0" smtClean="0"/>
              <a:t>5.4 </a:t>
            </a:r>
            <a:r>
              <a:rPr lang="en-US" sz="4000" dirty="0" err="1" smtClean="0"/>
              <a:t>Speciale</a:t>
            </a:r>
            <a:r>
              <a:rPr lang="en-US" sz="4000" dirty="0" smtClean="0"/>
              <a:t> </a:t>
            </a:r>
            <a:r>
              <a:rPr lang="en-US" sz="4000" dirty="0" err="1" smtClean="0"/>
              <a:t>verbanden</a:t>
            </a:r>
            <a:endParaRPr lang="nl-NL" sz="4000" dirty="0"/>
          </a:p>
        </p:txBody>
      </p:sp>
      <p:sp>
        <p:nvSpPr>
          <p:cNvPr id="3" name="Tijdelijke aanduiding voor inhoud 2"/>
          <p:cNvSpPr>
            <a:spLocks noGrp="1"/>
          </p:cNvSpPr>
          <p:nvPr>
            <p:ph idx="1"/>
          </p:nvPr>
        </p:nvSpPr>
        <p:spPr/>
        <p:txBody>
          <a:bodyPr/>
          <a:lstStyle/>
          <a:p>
            <a:r>
              <a:rPr lang="nl-NL" dirty="0" smtClean="0"/>
              <a:t>Staartverband:</a:t>
            </a:r>
          </a:p>
          <a:p>
            <a:endParaRPr lang="nl-NL" dirty="0"/>
          </a:p>
        </p:txBody>
      </p:sp>
      <p:sp>
        <p:nvSpPr>
          <p:cNvPr id="4" name="Tijdelijke aanduiding voor tekst 3"/>
          <p:cNvSpPr>
            <a:spLocks noGrp="1"/>
          </p:cNvSpPr>
          <p:nvPr>
            <p:ph type="body" sz="quarter" idx="13"/>
          </p:nvPr>
        </p:nvSpPr>
        <p:spPr/>
        <p:txBody>
          <a:bodyPr/>
          <a:lstStyle/>
          <a:p>
            <a:r>
              <a:rPr lang="en-US" dirty="0" smtClean="0"/>
              <a:t>EHBO </a:t>
            </a:r>
            <a:r>
              <a:rPr lang="en-US" dirty="0" err="1" smtClean="0"/>
              <a:t>bij</a:t>
            </a:r>
            <a:r>
              <a:rPr lang="en-US" dirty="0" smtClean="0"/>
              <a:t> </a:t>
            </a:r>
            <a:r>
              <a:rPr lang="en-US" dirty="0" err="1" smtClean="0"/>
              <a:t>dieren</a:t>
            </a:r>
            <a:endParaRPr lang="nl-NL" dirty="0"/>
          </a:p>
        </p:txBody>
      </p:sp>
      <p:sp>
        <p:nvSpPr>
          <p:cNvPr id="5" name="Tijdelijke aanduiding voor tekst 4"/>
          <p:cNvSpPr>
            <a:spLocks noGrp="1"/>
          </p:cNvSpPr>
          <p:nvPr>
            <p:ph type="body" sz="quarter" idx="14"/>
          </p:nvPr>
        </p:nvSpPr>
        <p:spPr/>
        <p:txBody>
          <a:bodyPr/>
          <a:lstStyle/>
          <a:p>
            <a:r>
              <a:rPr lang="en-US" dirty="0" smtClean="0"/>
              <a:t>5. </a:t>
            </a:r>
            <a:r>
              <a:rPr lang="en-US" dirty="0" err="1" smtClean="0"/>
              <a:t>Verbandleer</a:t>
            </a:r>
            <a:endParaRPr lang="nl-NL"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99946" y="1876267"/>
            <a:ext cx="5853854" cy="43903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7955185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n-US" sz="4000" dirty="0" smtClean="0"/>
              <a:t>5.5 </a:t>
            </a:r>
            <a:r>
              <a:rPr lang="en-US" sz="4000" dirty="0" err="1" smtClean="0"/>
              <a:t>Bescherming</a:t>
            </a:r>
            <a:r>
              <a:rPr lang="en-US" sz="4000" dirty="0" smtClean="0"/>
              <a:t> van </a:t>
            </a:r>
            <a:r>
              <a:rPr lang="en-US" sz="4000" dirty="0" err="1" smtClean="0"/>
              <a:t>verbanden</a:t>
            </a:r>
            <a:endParaRPr lang="nl-NL" sz="4000" dirty="0"/>
          </a:p>
        </p:txBody>
      </p:sp>
      <p:sp>
        <p:nvSpPr>
          <p:cNvPr id="3" name="Tijdelijke aanduiding voor inhoud 2"/>
          <p:cNvSpPr>
            <a:spLocks noGrp="1"/>
          </p:cNvSpPr>
          <p:nvPr>
            <p:ph idx="1"/>
          </p:nvPr>
        </p:nvSpPr>
        <p:spPr/>
        <p:txBody>
          <a:bodyPr/>
          <a:lstStyle/>
          <a:p>
            <a:r>
              <a:rPr lang="nl-NL" dirty="0" smtClean="0"/>
              <a:t>Voorkomen dat een dier aan de wonden zit:</a:t>
            </a:r>
          </a:p>
          <a:p>
            <a:pPr lvl="1" indent="-422275">
              <a:buFont typeface="Wingdings" panose="05000000000000000000" pitchFamily="2" charset="2"/>
              <a:buChar char="Ø"/>
            </a:pPr>
            <a:r>
              <a:rPr lang="nl-NL" dirty="0" smtClean="0"/>
              <a:t>Beschermend shirt</a:t>
            </a:r>
          </a:p>
          <a:p>
            <a:pPr lvl="1" indent="-422275">
              <a:buFont typeface="Wingdings" panose="05000000000000000000" pitchFamily="2" charset="2"/>
              <a:buChar char="Ø"/>
            </a:pPr>
            <a:r>
              <a:rPr lang="nl-NL" dirty="0" smtClean="0"/>
              <a:t>Kraag</a:t>
            </a:r>
          </a:p>
          <a:p>
            <a:pPr lvl="1"/>
            <a:endParaRPr lang="nl-NL" dirty="0"/>
          </a:p>
        </p:txBody>
      </p:sp>
      <p:sp>
        <p:nvSpPr>
          <p:cNvPr id="4" name="Tijdelijke aanduiding voor tekst 3"/>
          <p:cNvSpPr>
            <a:spLocks noGrp="1"/>
          </p:cNvSpPr>
          <p:nvPr>
            <p:ph type="body" sz="quarter" idx="13"/>
          </p:nvPr>
        </p:nvSpPr>
        <p:spPr/>
        <p:txBody>
          <a:bodyPr/>
          <a:lstStyle/>
          <a:p>
            <a:r>
              <a:rPr lang="en-US" dirty="0" smtClean="0"/>
              <a:t>EHBO </a:t>
            </a:r>
            <a:r>
              <a:rPr lang="en-US" dirty="0" err="1" smtClean="0"/>
              <a:t>bij</a:t>
            </a:r>
            <a:r>
              <a:rPr lang="en-US" dirty="0" smtClean="0"/>
              <a:t> </a:t>
            </a:r>
            <a:r>
              <a:rPr lang="en-US" dirty="0" err="1" smtClean="0"/>
              <a:t>dieren</a:t>
            </a:r>
            <a:endParaRPr lang="nl-NL" dirty="0"/>
          </a:p>
        </p:txBody>
      </p:sp>
      <p:sp>
        <p:nvSpPr>
          <p:cNvPr id="5" name="Tijdelijke aanduiding voor tekst 4"/>
          <p:cNvSpPr>
            <a:spLocks noGrp="1"/>
          </p:cNvSpPr>
          <p:nvPr>
            <p:ph type="body" sz="quarter" idx="14"/>
          </p:nvPr>
        </p:nvSpPr>
        <p:spPr/>
        <p:txBody>
          <a:bodyPr/>
          <a:lstStyle/>
          <a:p>
            <a:r>
              <a:rPr lang="en-US" dirty="0" smtClean="0"/>
              <a:t>5. </a:t>
            </a:r>
            <a:r>
              <a:rPr lang="en-US" dirty="0" err="1" smtClean="0"/>
              <a:t>Verbandleer</a:t>
            </a:r>
            <a:endParaRPr lang="nl-NL" dirty="0"/>
          </a:p>
        </p:txBody>
      </p:sp>
    </p:spTree>
    <p:extLst>
      <p:ext uri="{BB962C8B-B14F-4D97-AF65-F5344CB8AC3E}">
        <p14:creationId xmlns:p14="http://schemas.microsoft.com/office/powerpoint/2010/main" val="60025043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n-US" sz="4000" dirty="0" err="1" smtClean="0"/>
              <a:t>Verwerkingsvragen</a:t>
            </a:r>
            <a:endParaRPr lang="nl-NL" sz="4000" dirty="0"/>
          </a:p>
        </p:txBody>
      </p:sp>
      <p:sp>
        <p:nvSpPr>
          <p:cNvPr id="3" name="Tijdelijke aanduiding voor inhoud 2"/>
          <p:cNvSpPr>
            <a:spLocks noGrp="1"/>
          </p:cNvSpPr>
          <p:nvPr>
            <p:ph idx="1"/>
          </p:nvPr>
        </p:nvSpPr>
        <p:spPr/>
        <p:txBody>
          <a:bodyPr>
            <a:normAutofit/>
          </a:bodyPr>
          <a:lstStyle/>
          <a:p>
            <a:pPr marL="514350" indent="-514350">
              <a:buFont typeface="+mj-lt"/>
              <a:buAutoNum type="arabicPeriod"/>
            </a:pPr>
            <a:r>
              <a:rPr lang="nl-NL" dirty="0"/>
              <a:t>Wat voor verbandmiddelen gebruik je voor een wond met veel ontstekingsvocht?</a:t>
            </a:r>
          </a:p>
          <a:p>
            <a:pPr marL="514350" indent="-514350">
              <a:buFont typeface="+mj-lt"/>
              <a:buAutoNum type="arabicPeriod"/>
            </a:pPr>
            <a:endParaRPr lang="nl-NL" dirty="0" smtClean="0"/>
          </a:p>
          <a:p>
            <a:pPr marL="514350" indent="-514350">
              <a:buFont typeface="+mj-lt"/>
              <a:buAutoNum type="arabicPeriod"/>
            </a:pPr>
            <a:r>
              <a:rPr lang="nl-NL" dirty="0" smtClean="0"/>
              <a:t>Hoe </a:t>
            </a:r>
            <a:r>
              <a:rPr lang="nl-NL" dirty="0"/>
              <a:t>kun je zorgen dat het verband goed blijft zitten?</a:t>
            </a:r>
          </a:p>
          <a:p>
            <a:pPr marL="514350" indent="-514350">
              <a:buFont typeface="+mj-lt"/>
              <a:buAutoNum type="arabicPeriod"/>
            </a:pPr>
            <a:endParaRPr lang="nl-NL" dirty="0" smtClean="0"/>
          </a:p>
          <a:p>
            <a:pPr marL="514350" indent="-514350">
              <a:buFont typeface="+mj-lt"/>
              <a:buAutoNum type="arabicPeriod"/>
            </a:pPr>
            <a:r>
              <a:rPr lang="nl-NL" dirty="0" smtClean="0"/>
              <a:t>Wat </a:t>
            </a:r>
            <a:r>
              <a:rPr lang="nl-NL" dirty="0"/>
              <a:t>voor verband leg je aan bij een wond op de hak van een kat?</a:t>
            </a:r>
          </a:p>
          <a:p>
            <a:endParaRPr lang="nl-NL" dirty="0"/>
          </a:p>
          <a:p>
            <a:endParaRPr lang="nl-NL" dirty="0" smtClean="0"/>
          </a:p>
          <a:p>
            <a:endParaRPr lang="nl-NL" dirty="0" smtClean="0"/>
          </a:p>
          <a:p>
            <a:endParaRPr lang="nl-NL" dirty="0"/>
          </a:p>
        </p:txBody>
      </p:sp>
      <p:sp>
        <p:nvSpPr>
          <p:cNvPr id="4" name="Tijdelijke aanduiding voor tekst 3"/>
          <p:cNvSpPr>
            <a:spLocks noGrp="1"/>
          </p:cNvSpPr>
          <p:nvPr>
            <p:ph type="body" sz="quarter" idx="13"/>
          </p:nvPr>
        </p:nvSpPr>
        <p:spPr/>
        <p:txBody>
          <a:bodyPr/>
          <a:lstStyle/>
          <a:p>
            <a:r>
              <a:rPr lang="en-US" dirty="0" smtClean="0"/>
              <a:t>EHBO </a:t>
            </a:r>
            <a:r>
              <a:rPr lang="en-US" dirty="0" err="1" smtClean="0"/>
              <a:t>bij</a:t>
            </a:r>
            <a:r>
              <a:rPr lang="en-US" dirty="0" smtClean="0"/>
              <a:t> </a:t>
            </a:r>
            <a:r>
              <a:rPr lang="en-US" dirty="0" err="1" smtClean="0"/>
              <a:t>dieren</a:t>
            </a:r>
            <a:endParaRPr lang="nl-NL" dirty="0"/>
          </a:p>
        </p:txBody>
      </p:sp>
      <p:sp>
        <p:nvSpPr>
          <p:cNvPr id="5" name="Tijdelijke aanduiding voor tekst 4"/>
          <p:cNvSpPr>
            <a:spLocks noGrp="1"/>
          </p:cNvSpPr>
          <p:nvPr>
            <p:ph type="body" sz="quarter" idx="14"/>
          </p:nvPr>
        </p:nvSpPr>
        <p:spPr/>
        <p:txBody>
          <a:bodyPr/>
          <a:lstStyle/>
          <a:p>
            <a:r>
              <a:rPr lang="en-US" dirty="0" smtClean="0"/>
              <a:t>5. </a:t>
            </a:r>
            <a:r>
              <a:rPr lang="en-US" dirty="0" err="1" smtClean="0"/>
              <a:t>Verbandleer</a:t>
            </a:r>
            <a:endParaRPr lang="nl-NL" dirty="0"/>
          </a:p>
        </p:txBody>
      </p:sp>
    </p:spTree>
    <p:extLst>
      <p:ext uri="{BB962C8B-B14F-4D97-AF65-F5344CB8AC3E}">
        <p14:creationId xmlns:p14="http://schemas.microsoft.com/office/powerpoint/2010/main" val="157326182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941070" y="410368"/>
            <a:ext cx="10515600" cy="1325563"/>
          </a:xfrm>
        </p:spPr>
        <p:txBody>
          <a:bodyPr>
            <a:normAutofit/>
          </a:bodyPr>
          <a:lstStyle/>
          <a:p>
            <a:r>
              <a:rPr lang="en-US" sz="4000" dirty="0" smtClean="0"/>
              <a:t>5. </a:t>
            </a:r>
            <a:r>
              <a:rPr lang="en-US" sz="4000" dirty="0" err="1" smtClean="0"/>
              <a:t>Verbandleer</a:t>
            </a:r>
            <a:endParaRPr lang="nl-NL" sz="4000" dirty="0"/>
          </a:p>
        </p:txBody>
      </p:sp>
      <p:sp>
        <p:nvSpPr>
          <p:cNvPr id="3" name="Tijdelijke aanduiding voor inhoud 2"/>
          <p:cNvSpPr>
            <a:spLocks noGrp="1"/>
          </p:cNvSpPr>
          <p:nvPr>
            <p:ph idx="1"/>
          </p:nvPr>
        </p:nvSpPr>
        <p:spPr/>
        <p:txBody>
          <a:bodyPr/>
          <a:lstStyle/>
          <a:p>
            <a:r>
              <a:rPr lang="en-US" dirty="0" err="1" smtClean="0"/>
              <a:t>Verbandmiddelen</a:t>
            </a:r>
            <a:endParaRPr lang="en-US" dirty="0" smtClean="0"/>
          </a:p>
          <a:p>
            <a:r>
              <a:rPr lang="en-US" dirty="0" err="1" smtClean="0"/>
              <a:t>Verbandtechnieken</a:t>
            </a:r>
            <a:endParaRPr lang="en-US" dirty="0" smtClean="0"/>
          </a:p>
          <a:p>
            <a:r>
              <a:rPr lang="en-US" dirty="0" err="1" smtClean="0"/>
              <a:t>Speciale</a:t>
            </a:r>
            <a:r>
              <a:rPr lang="en-US" dirty="0" smtClean="0"/>
              <a:t> </a:t>
            </a:r>
            <a:r>
              <a:rPr lang="en-US" dirty="0" err="1" smtClean="0"/>
              <a:t>verbanden</a:t>
            </a:r>
            <a:endParaRPr lang="en-US" dirty="0" smtClean="0"/>
          </a:p>
          <a:p>
            <a:r>
              <a:rPr lang="en-US" dirty="0" err="1" smtClean="0"/>
              <a:t>Bescherming</a:t>
            </a:r>
            <a:r>
              <a:rPr lang="en-US" dirty="0" smtClean="0"/>
              <a:t> van </a:t>
            </a:r>
            <a:r>
              <a:rPr lang="en-US" dirty="0" err="1" smtClean="0"/>
              <a:t>verbanden</a:t>
            </a:r>
            <a:endParaRPr lang="en-US" dirty="0" smtClean="0"/>
          </a:p>
        </p:txBody>
      </p:sp>
      <p:sp>
        <p:nvSpPr>
          <p:cNvPr id="8" name="Tijdelijke aanduiding voor tekst 3"/>
          <p:cNvSpPr>
            <a:spLocks noGrp="1"/>
          </p:cNvSpPr>
          <p:nvPr>
            <p:ph type="body" sz="quarter" idx="13"/>
          </p:nvPr>
        </p:nvSpPr>
        <p:spPr>
          <a:xfrm>
            <a:off x="838200" y="6356350"/>
            <a:ext cx="2743200" cy="365125"/>
          </a:xfrm>
        </p:spPr>
        <p:txBody>
          <a:bodyPr/>
          <a:lstStyle/>
          <a:p>
            <a:r>
              <a:rPr lang="en-US" dirty="0" smtClean="0"/>
              <a:t>EHBO </a:t>
            </a:r>
            <a:r>
              <a:rPr lang="en-US" dirty="0" err="1" smtClean="0"/>
              <a:t>bij</a:t>
            </a:r>
            <a:r>
              <a:rPr lang="en-US" dirty="0" smtClean="0"/>
              <a:t> </a:t>
            </a:r>
            <a:r>
              <a:rPr lang="en-US" dirty="0" err="1" smtClean="0"/>
              <a:t>dieren</a:t>
            </a:r>
            <a:endParaRPr lang="nl-NL" dirty="0"/>
          </a:p>
        </p:txBody>
      </p:sp>
      <p:sp>
        <p:nvSpPr>
          <p:cNvPr id="9" name="Tijdelijke aanduiding voor tekst 4"/>
          <p:cNvSpPr>
            <a:spLocks noGrp="1"/>
          </p:cNvSpPr>
          <p:nvPr>
            <p:ph type="body" sz="quarter" idx="14"/>
          </p:nvPr>
        </p:nvSpPr>
        <p:spPr>
          <a:xfrm>
            <a:off x="8610600" y="6356350"/>
            <a:ext cx="2743200" cy="365125"/>
          </a:xfrm>
        </p:spPr>
        <p:txBody>
          <a:bodyPr/>
          <a:lstStyle/>
          <a:p>
            <a:r>
              <a:rPr lang="en-US" dirty="0" smtClean="0"/>
              <a:t>5. </a:t>
            </a:r>
            <a:r>
              <a:rPr lang="en-US" dirty="0" err="1" smtClean="0"/>
              <a:t>Verbandleer</a:t>
            </a:r>
            <a:endParaRPr lang="nl-NL"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24469" y="1825625"/>
            <a:ext cx="4172262" cy="31291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3935405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n-US" sz="4000" dirty="0" smtClean="0"/>
              <a:t>5.2 </a:t>
            </a:r>
            <a:r>
              <a:rPr lang="en-US" sz="4000" dirty="0" err="1" smtClean="0"/>
              <a:t>Verbandmiddelen</a:t>
            </a:r>
            <a:endParaRPr lang="nl-NL" sz="4000" dirty="0"/>
          </a:p>
        </p:txBody>
      </p:sp>
      <p:sp>
        <p:nvSpPr>
          <p:cNvPr id="3" name="Tijdelijke aanduiding voor inhoud 2"/>
          <p:cNvSpPr>
            <a:spLocks noGrp="1"/>
          </p:cNvSpPr>
          <p:nvPr>
            <p:ph idx="1"/>
          </p:nvPr>
        </p:nvSpPr>
        <p:spPr/>
        <p:txBody>
          <a:bodyPr/>
          <a:lstStyle/>
          <a:p>
            <a:r>
              <a:rPr lang="nl-NL" dirty="0" smtClean="0"/>
              <a:t>Gaaskompressen</a:t>
            </a:r>
          </a:p>
          <a:p>
            <a:pPr lvl="1" indent="-422275">
              <a:buFont typeface="Wingdings" panose="05000000000000000000" pitchFamily="2" charset="2"/>
              <a:buChar char="Ø"/>
            </a:pPr>
            <a:r>
              <a:rPr lang="nl-NL" dirty="0" smtClean="0"/>
              <a:t>Steriele gaaskompressen voor afdekken wond</a:t>
            </a:r>
          </a:p>
          <a:p>
            <a:pPr lvl="1" indent="-422275">
              <a:buFont typeface="Wingdings" panose="05000000000000000000" pitchFamily="2" charset="2"/>
              <a:buChar char="Ø"/>
            </a:pPr>
            <a:r>
              <a:rPr lang="nl-NL" dirty="0" smtClean="0"/>
              <a:t>Niet-steriele gaaskompressen voor schoonmaken om de wond</a:t>
            </a:r>
          </a:p>
          <a:p>
            <a:pPr lvl="1" indent="-422275">
              <a:buFont typeface="Wingdings" panose="05000000000000000000" pitchFamily="2" charset="2"/>
              <a:buChar char="Ø"/>
            </a:pPr>
            <a:r>
              <a:rPr lang="nl-NL" dirty="0" smtClean="0"/>
              <a:t>Absorberende gaaskompressen voor opnemen weefselvocht</a:t>
            </a:r>
          </a:p>
          <a:p>
            <a:pPr lvl="1"/>
            <a:endParaRPr lang="nl-NL" dirty="0"/>
          </a:p>
          <a:p>
            <a:r>
              <a:rPr lang="nl-NL" dirty="0" smtClean="0"/>
              <a:t>Zalfgazen </a:t>
            </a:r>
          </a:p>
          <a:p>
            <a:pPr lvl="1" indent="-422275">
              <a:buFont typeface="Wingdings" panose="05000000000000000000" pitchFamily="2" charset="2"/>
              <a:buChar char="Ø"/>
            </a:pPr>
            <a:r>
              <a:rPr lang="nl-NL" dirty="0" smtClean="0"/>
              <a:t>Met zalven om wondgenezing te bevorderen</a:t>
            </a:r>
          </a:p>
          <a:p>
            <a:pPr lvl="1">
              <a:buFont typeface="Wingdings" panose="05000000000000000000" pitchFamily="2" charset="2"/>
              <a:buChar char="Ø"/>
            </a:pPr>
            <a:endParaRPr lang="nl-NL" dirty="0"/>
          </a:p>
          <a:p>
            <a:pPr>
              <a:buFont typeface="Wingdings" panose="05000000000000000000" pitchFamily="2" charset="2"/>
              <a:buChar char="§"/>
            </a:pPr>
            <a:r>
              <a:rPr lang="nl-NL" dirty="0" smtClean="0"/>
              <a:t>Niet-klevende gaaskompressen</a:t>
            </a:r>
          </a:p>
          <a:p>
            <a:pPr lvl="1" indent="-422275">
              <a:buFont typeface="Wingdings" panose="05000000000000000000" pitchFamily="2" charset="2"/>
              <a:buChar char="Ø"/>
            </a:pPr>
            <a:r>
              <a:rPr lang="nl-NL" dirty="0" smtClean="0"/>
              <a:t>Voor wonden met veel wondvocht</a:t>
            </a:r>
            <a:endParaRPr lang="nl-NL" dirty="0"/>
          </a:p>
        </p:txBody>
      </p:sp>
      <p:sp>
        <p:nvSpPr>
          <p:cNvPr id="4" name="Tijdelijke aanduiding voor tekst 3"/>
          <p:cNvSpPr>
            <a:spLocks noGrp="1"/>
          </p:cNvSpPr>
          <p:nvPr>
            <p:ph type="body" sz="quarter" idx="13"/>
          </p:nvPr>
        </p:nvSpPr>
        <p:spPr/>
        <p:txBody>
          <a:bodyPr/>
          <a:lstStyle/>
          <a:p>
            <a:r>
              <a:rPr lang="en-US" dirty="0" smtClean="0"/>
              <a:t>EHBO </a:t>
            </a:r>
            <a:r>
              <a:rPr lang="en-US" dirty="0" err="1" smtClean="0"/>
              <a:t>bij</a:t>
            </a:r>
            <a:r>
              <a:rPr lang="en-US" dirty="0" smtClean="0"/>
              <a:t> </a:t>
            </a:r>
            <a:r>
              <a:rPr lang="en-US" dirty="0" err="1" smtClean="0"/>
              <a:t>dieren</a:t>
            </a:r>
            <a:endParaRPr lang="nl-NL" dirty="0"/>
          </a:p>
        </p:txBody>
      </p:sp>
      <p:sp>
        <p:nvSpPr>
          <p:cNvPr id="5" name="Tijdelijke aanduiding voor tekst 4"/>
          <p:cNvSpPr>
            <a:spLocks noGrp="1"/>
          </p:cNvSpPr>
          <p:nvPr>
            <p:ph type="body" sz="quarter" idx="14"/>
          </p:nvPr>
        </p:nvSpPr>
        <p:spPr/>
        <p:txBody>
          <a:bodyPr/>
          <a:lstStyle/>
          <a:p>
            <a:r>
              <a:rPr lang="en-US" dirty="0" smtClean="0"/>
              <a:t>5. </a:t>
            </a:r>
            <a:r>
              <a:rPr lang="en-US" dirty="0" err="1" smtClean="0"/>
              <a:t>Verbandleer</a:t>
            </a:r>
            <a:endParaRPr lang="nl-NL" dirty="0"/>
          </a:p>
        </p:txBody>
      </p:sp>
    </p:spTree>
    <p:extLst>
      <p:ext uri="{BB962C8B-B14F-4D97-AF65-F5344CB8AC3E}">
        <p14:creationId xmlns:p14="http://schemas.microsoft.com/office/powerpoint/2010/main" val="293385208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n-US" sz="4000" dirty="0" smtClean="0"/>
              <a:t>5.2 </a:t>
            </a:r>
            <a:r>
              <a:rPr lang="en-US" sz="4000" dirty="0" err="1" smtClean="0"/>
              <a:t>Verbandmiddelen</a:t>
            </a:r>
            <a:endParaRPr lang="nl-NL" sz="4000" dirty="0"/>
          </a:p>
        </p:txBody>
      </p:sp>
      <p:sp>
        <p:nvSpPr>
          <p:cNvPr id="3" name="Tijdelijke aanduiding voor inhoud 2"/>
          <p:cNvSpPr>
            <a:spLocks noGrp="1"/>
          </p:cNvSpPr>
          <p:nvPr>
            <p:ph idx="1"/>
          </p:nvPr>
        </p:nvSpPr>
        <p:spPr/>
        <p:txBody>
          <a:bodyPr>
            <a:normAutofit/>
          </a:bodyPr>
          <a:lstStyle/>
          <a:p>
            <a:r>
              <a:rPr lang="nl-NL" dirty="0" smtClean="0"/>
              <a:t>Watten</a:t>
            </a:r>
          </a:p>
          <a:p>
            <a:pPr lvl="1" indent="-422275">
              <a:buFont typeface="Wingdings" panose="05000000000000000000" pitchFamily="2" charset="2"/>
              <a:buChar char="Ø"/>
            </a:pPr>
            <a:r>
              <a:rPr lang="nl-NL" dirty="0" smtClean="0"/>
              <a:t>Synthetische watten voor gelijkmatig verdelen druk op weefsel</a:t>
            </a:r>
          </a:p>
          <a:p>
            <a:pPr lvl="1" indent="-422275">
              <a:buFont typeface="Wingdings" panose="05000000000000000000" pitchFamily="2" charset="2"/>
              <a:buChar char="Ø"/>
            </a:pPr>
            <a:r>
              <a:rPr lang="nl-NL" dirty="0"/>
              <a:t>Niet-synthetische watten voor verbinden bloedende wond of drukverband</a:t>
            </a:r>
            <a:endParaRPr lang="nl-NL" dirty="0" smtClean="0"/>
          </a:p>
          <a:p>
            <a:pPr lvl="1"/>
            <a:endParaRPr lang="nl-NL" dirty="0"/>
          </a:p>
          <a:p>
            <a:r>
              <a:rPr lang="nl-NL" dirty="0" smtClean="0"/>
              <a:t>Hechtpleisters </a:t>
            </a:r>
          </a:p>
          <a:p>
            <a:pPr lvl="1" indent="-422275">
              <a:buFont typeface="Wingdings" panose="05000000000000000000" pitchFamily="2" charset="2"/>
              <a:buChar char="Ø"/>
            </a:pPr>
            <a:r>
              <a:rPr lang="nl-NL" dirty="0" smtClean="0"/>
              <a:t>Om verbanden op hun plaats te houden</a:t>
            </a:r>
            <a:endParaRPr lang="nl-NL" dirty="0"/>
          </a:p>
        </p:txBody>
      </p:sp>
      <p:sp>
        <p:nvSpPr>
          <p:cNvPr id="4" name="Tijdelijke aanduiding voor tekst 3"/>
          <p:cNvSpPr>
            <a:spLocks noGrp="1"/>
          </p:cNvSpPr>
          <p:nvPr>
            <p:ph type="body" sz="quarter" idx="13"/>
          </p:nvPr>
        </p:nvSpPr>
        <p:spPr/>
        <p:txBody>
          <a:bodyPr/>
          <a:lstStyle/>
          <a:p>
            <a:r>
              <a:rPr lang="en-US" dirty="0" smtClean="0"/>
              <a:t>EHBO </a:t>
            </a:r>
            <a:r>
              <a:rPr lang="en-US" dirty="0" err="1" smtClean="0"/>
              <a:t>bij</a:t>
            </a:r>
            <a:r>
              <a:rPr lang="en-US" dirty="0" smtClean="0"/>
              <a:t> </a:t>
            </a:r>
            <a:r>
              <a:rPr lang="en-US" dirty="0" err="1" smtClean="0"/>
              <a:t>dieren</a:t>
            </a:r>
            <a:endParaRPr lang="nl-NL" dirty="0"/>
          </a:p>
        </p:txBody>
      </p:sp>
      <p:sp>
        <p:nvSpPr>
          <p:cNvPr id="5" name="Tijdelijke aanduiding voor tekst 4"/>
          <p:cNvSpPr>
            <a:spLocks noGrp="1"/>
          </p:cNvSpPr>
          <p:nvPr>
            <p:ph type="body" sz="quarter" idx="14"/>
          </p:nvPr>
        </p:nvSpPr>
        <p:spPr/>
        <p:txBody>
          <a:bodyPr/>
          <a:lstStyle/>
          <a:p>
            <a:r>
              <a:rPr lang="en-US" dirty="0" smtClean="0"/>
              <a:t>5. </a:t>
            </a:r>
            <a:r>
              <a:rPr lang="en-US" dirty="0" err="1" smtClean="0"/>
              <a:t>Verbandleer</a:t>
            </a:r>
            <a:endParaRPr lang="nl-NL" dirty="0"/>
          </a:p>
        </p:txBody>
      </p:sp>
    </p:spTree>
    <p:extLst>
      <p:ext uri="{BB962C8B-B14F-4D97-AF65-F5344CB8AC3E}">
        <p14:creationId xmlns:p14="http://schemas.microsoft.com/office/powerpoint/2010/main" val="88823693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n-US" sz="4000" dirty="0" smtClean="0"/>
              <a:t>5.2 </a:t>
            </a:r>
            <a:r>
              <a:rPr lang="en-US" sz="4000" dirty="0" err="1" smtClean="0"/>
              <a:t>Verbandmiddelen</a:t>
            </a:r>
            <a:endParaRPr lang="nl-NL" sz="4000" dirty="0"/>
          </a:p>
        </p:txBody>
      </p:sp>
      <p:sp>
        <p:nvSpPr>
          <p:cNvPr id="3" name="Tijdelijke aanduiding voor inhoud 2"/>
          <p:cNvSpPr>
            <a:spLocks noGrp="1"/>
          </p:cNvSpPr>
          <p:nvPr>
            <p:ph idx="1"/>
          </p:nvPr>
        </p:nvSpPr>
        <p:spPr/>
        <p:txBody>
          <a:bodyPr/>
          <a:lstStyle/>
          <a:p>
            <a:r>
              <a:rPr lang="nl-NL" dirty="0" err="1" smtClean="0"/>
              <a:t>Buitenlaag</a:t>
            </a:r>
            <a:r>
              <a:rPr lang="nl-NL" dirty="0" smtClean="0"/>
              <a:t> verband:</a:t>
            </a:r>
          </a:p>
          <a:p>
            <a:pPr lvl="1" indent="-422275">
              <a:buFont typeface="Wingdings" panose="05000000000000000000" pitchFamily="2" charset="2"/>
              <a:buChar char="Ø"/>
            </a:pPr>
            <a:r>
              <a:rPr lang="nl-NL" dirty="0" smtClean="0"/>
              <a:t>Gaasverband (hydrofiel windsel)</a:t>
            </a:r>
          </a:p>
          <a:p>
            <a:pPr lvl="1" indent="-422275">
              <a:buFont typeface="Wingdings" panose="05000000000000000000" pitchFamily="2" charset="2"/>
              <a:buChar char="Ø"/>
            </a:pPr>
            <a:r>
              <a:rPr lang="nl-NL" dirty="0" smtClean="0"/>
              <a:t>Elastische zwachtels</a:t>
            </a:r>
          </a:p>
          <a:p>
            <a:pPr lvl="1" indent="-422275">
              <a:buFont typeface="Wingdings" panose="05000000000000000000" pitchFamily="2" charset="2"/>
              <a:buChar char="Ø"/>
            </a:pPr>
            <a:r>
              <a:rPr lang="nl-NL" dirty="0" smtClean="0"/>
              <a:t>Bandages</a:t>
            </a:r>
          </a:p>
          <a:p>
            <a:pPr lvl="1" indent="-422275">
              <a:buFont typeface="Wingdings" panose="05000000000000000000" pitchFamily="2" charset="2"/>
              <a:buChar char="Ø"/>
            </a:pPr>
            <a:r>
              <a:rPr lang="nl-NL" dirty="0" smtClean="0"/>
              <a:t>Niet-elastische zwachtels</a:t>
            </a:r>
          </a:p>
          <a:p>
            <a:pPr lvl="1" indent="-422275">
              <a:buFont typeface="Wingdings" panose="05000000000000000000" pitchFamily="2" charset="2"/>
              <a:buChar char="Ø"/>
            </a:pPr>
            <a:r>
              <a:rPr lang="nl-NL" dirty="0" smtClean="0"/>
              <a:t>Netverband</a:t>
            </a:r>
          </a:p>
          <a:p>
            <a:endParaRPr lang="nl-NL" dirty="0" smtClean="0"/>
          </a:p>
          <a:p>
            <a:pPr lvl="1">
              <a:buFont typeface="Wingdings" panose="05000000000000000000" pitchFamily="2" charset="2"/>
              <a:buChar char="Ø"/>
            </a:pPr>
            <a:endParaRPr lang="nl-NL" dirty="0" smtClean="0"/>
          </a:p>
          <a:p>
            <a:pPr lvl="1">
              <a:buFont typeface="Wingdings" panose="05000000000000000000" pitchFamily="2" charset="2"/>
              <a:buChar char="Ø"/>
            </a:pPr>
            <a:endParaRPr lang="nl-NL" dirty="0"/>
          </a:p>
          <a:p>
            <a:pPr>
              <a:buFont typeface="Wingdings" panose="05000000000000000000" pitchFamily="2" charset="2"/>
              <a:buChar char="§"/>
            </a:pPr>
            <a:endParaRPr lang="nl-NL" dirty="0" smtClean="0"/>
          </a:p>
          <a:p>
            <a:pPr lvl="1">
              <a:buFont typeface="Wingdings" panose="05000000000000000000" pitchFamily="2" charset="2"/>
              <a:buChar char="Ø"/>
            </a:pPr>
            <a:endParaRPr lang="nl-NL" dirty="0"/>
          </a:p>
        </p:txBody>
      </p:sp>
      <p:sp>
        <p:nvSpPr>
          <p:cNvPr id="4" name="Tijdelijke aanduiding voor tekst 3"/>
          <p:cNvSpPr>
            <a:spLocks noGrp="1"/>
          </p:cNvSpPr>
          <p:nvPr>
            <p:ph type="body" sz="quarter" idx="13"/>
          </p:nvPr>
        </p:nvSpPr>
        <p:spPr/>
        <p:txBody>
          <a:bodyPr/>
          <a:lstStyle/>
          <a:p>
            <a:r>
              <a:rPr lang="en-US" dirty="0" smtClean="0"/>
              <a:t>EHBO </a:t>
            </a:r>
            <a:r>
              <a:rPr lang="en-US" dirty="0" err="1" smtClean="0"/>
              <a:t>bij</a:t>
            </a:r>
            <a:r>
              <a:rPr lang="en-US" dirty="0" smtClean="0"/>
              <a:t> </a:t>
            </a:r>
            <a:r>
              <a:rPr lang="en-US" dirty="0" err="1" smtClean="0"/>
              <a:t>dieren</a:t>
            </a:r>
            <a:endParaRPr lang="nl-NL" dirty="0"/>
          </a:p>
        </p:txBody>
      </p:sp>
      <p:sp>
        <p:nvSpPr>
          <p:cNvPr id="5" name="Tijdelijke aanduiding voor tekst 4"/>
          <p:cNvSpPr>
            <a:spLocks noGrp="1"/>
          </p:cNvSpPr>
          <p:nvPr>
            <p:ph type="body" sz="quarter" idx="14"/>
          </p:nvPr>
        </p:nvSpPr>
        <p:spPr/>
        <p:txBody>
          <a:bodyPr/>
          <a:lstStyle/>
          <a:p>
            <a:r>
              <a:rPr lang="en-US" dirty="0" smtClean="0"/>
              <a:t>5. </a:t>
            </a:r>
            <a:r>
              <a:rPr lang="en-US" dirty="0" err="1" smtClean="0"/>
              <a:t>Verbandleer</a:t>
            </a:r>
            <a:endParaRPr lang="nl-NL"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51490" y="3204148"/>
            <a:ext cx="2882015" cy="22740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3405" y="3204148"/>
            <a:ext cx="3032037" cy="22740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0996640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n-US" sz="4000" dirty="0" smtClean="0"/>
              <a:t>5.2 </a:t>
            </a:r>
            <a:r>
              <a:rPr lang="en-US" sz="4000" dirty="0" err="1" smtClean="0"/>
              <a:t>Verbandmiddelen</a:t>
            </a:r>
            <a:endParaRPr lang="nl-NL" sz="4000" dirty="0"/>
          </a:p>
        </p:txBody>
      </p:sp>
      <p:sp>
        <p:nvSpPr>
          <p:cNvPr id="3" name="Tijdelijke aanduiding voor inhoud 2"/>
          <p:cNvSpPr>
            <a:spLocks noGrp="1"/>
          </p:cNvSpPr>
          <p:nvPr>
            <p:ph idx="1"/>
          </p:nvPr>
        </p:nvSpPr>
        <p:spPr/>
        <p:txBody>
          <a:bodyPr/>
          <a:lstStyle/>
          <a:p>
            <a:r>
              <a:rPr lang="nl-NL" dirty="0" smtClean="0"/>
              <a:t>Spalken</a:t>
            </a:r>
          </a:p>
          <a:p>
            <a:pPr lvl="1" indent="-422275">
              <a:buFont typeface="Wingdings" panose="05000000000000000000" pitchFamily="2" charset="2"/>
              <a:buChar char="Ø"/>
            </a:pPr>
            <a:r>
              <a:rPr lang="nl-NL" dirty="0" smtClean="0"/>
              <a:t>Voor immobiliseren</a:t>
            </a:r>
          </a:p>
          <a:p>
            <a:pPr lvl="1" indent="-422275">
              <a:buFont typeface="Wingdings" panose="05000000000000000000" pitchFamily="2" charset="2"/>
              <a:buChar char="Ø"/>
            </a:pPr>
            <a:r>
              <a:rPr lang="nl-NL" dirty="0" smtClean="0"/>
              <a:t>Gemaakt van hard materiaal</a:t>
            </a:r>
          </a:p>
          <a:p>
            <a:pPr lvl="1">
              <a:buFont typeface="Wingdings" panose="05000000000000000000" pitchFamily="2" charset="2"/>
              <a:buChar char="Ø"/>
            </a:pPr>
            <a:endParaRPr lang="nl-NL" dirty="0" smtClean="0"/>
          </a:p>
          <a:p>
            <a:r>
              <a:rPr lang="nl-NL" dirty="0" smtClean="0"/>
              <a:t>Instrumenten</a:t>
            </a:r>
          </a:p>
          <a:p>
            <a:pPr lvl="1" indent="-422275">
              <a:buFont typeface="Wingdings" panose="05000000000000000000" pitchFamily="2" charset="2"/>
              <a:buChar char="Ø"/>
            </a:pPr>
            <a:r>
              <a:rPr lang="nl-NL" dirty="0" smtClean="0"/>
              <a:t>Verbandschaar</a:t>
            </a:r>
          </a:p>
          <a:p>
            <a:pPr lvl="1" indent="-422275">
              <a:buFont typeface="Wingdings" panose="05000000000000000000" pitchFamily="2" charset="2"/>
              <a:buChar char="Ø"/>
            </a:pPr>
            <a:r>
              <a:rPr lang="nl-NL" dirty="0" smtClean="0"/>
              <a:t>Pincetten</a:t>
            </a:r>
          </a:p>
          <a:p>
            <a:pPr lvl="1">
              <a:buFont typeface="Wingdings" panose="05000000000000000000" pitchFamily="2" charset="2"/>
              <a:buChar char="Ø"/>
            </a:pPr>
            <a:endParaRPr lang="nl-NL" dirty="0" smtClean="0"/>
          </a:p>
          <a:p>
            <a:pPr lvl="1">
              <a:buFont typeface="Wingdings" panose="05000000000000000000" pitchFamily="2" charset="2"/>
              <a:buChar char="Ø"/>
            </a:pPr>
            <a:endParaRPr lang="nl-NL" dirty="0"/>
          </a:p>
          <a:p>
            <a:pPr>
              <a:buFont typeface="Wingdings" panose="05000000000000000000" pitchFamily="2" charset="2"/>
              <a:buChar char="§"/>
            </a:pPr>
            <a:endParaRPr lang="nl-NL" dirty="0" smtClean="0"/>
          </a:p>
          <a:p>
            <a:pPr lvl="1">
              <a:buFont typeface="Wingdings" panose="05000000000000000000" pitchFamily="2" charset="2"/>
              <a:buChar char="Ø"/>
            </a:pPr>
            <a:endParaRPr lang="nl-NL" dirty="0"/>
          </a:p>
        </p:txBody>
      </p:sp>
      <p:sp>
        <p:nvSpPr>
          <p:cNvPr id="4" name="Tijdelijke aanduiding voor tekst 3"/>
          <p:cNvSpPr>
            <a:spLocks noGrp="1"/>
          </p:cNvSpPr>
          <p:nvPr>
            <p:ph type="body" sz="quarter" idx="13"/>
          </p:nvPr>
        </p:nvSpPr>
        <p:spPr/>
        <p:txBody>
          <a:bodyPr/>
          <a:lstStyle/>
          <a:p>
            <a:r>
              <a:rPr lang="en-US" dirty="0" smtClean="0"/>
              <a:t>EHBO </a:t>
            </a:r>
            <a:r>
              <a:rPr lang="en-US" dirty="0" err="1" smtClean="0"/>
              <a:t>bij</a:t>
            </a:r>
            <a:r>
              <a:rPr lang="en-US" dirty="0" smtClean="0"/>
              <a:t> </a:t>
            </a:r>
            <a:r>
              <a:rPr lang="en-US" dirty="0" err="1" smtClean="0"/>
              <a:t>dieren</a:t>
            </a:r>
            <a:endParaRPr lang="nl-NL" dirty="0"/>
          </a:p>
        </p:txBody>
      </p:sp>
      <p:sp>
        <p:nvSpPr>
          <p:cNvPr id="5" name="Tijdelijke aanduiding voor tekst 4"/>
          <p:cNvSpPr>
            <a:spLocks noGrp="1"/>
          </p:cNvSpPr>
          <p:nvPr>
            <p:ph type="body" sz="quarter" idx="14"/>
          </p:nvPr>
        </p:nvSpPr>
        <p:spPr/>
        <p:txBody>
          <a:bodyPr/>
          <a:lstStyle/>
          <a:p>
            <a:r>
              <a:rPr lang="en-US" dirty="0" smtClean="0"/>
              <a:t>5. </a:t>
            </a:r>
            <a:r>
              <a:rPr lang="en-US" dirty="0" err="1" smtClean="0"/>
              <a:t>Verbandleer</a:t>
            </a:r>
            <a:endParaRPr lang="nl-NL"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7057" y="3589956"/>
            <a:ext cx="2938073" cy="22035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6432726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n-US" sz="4000" dirty="0" smtClean="0"/>
              <a:t>5.3 </a:t>
            </a:r>
            <a:r>
              <a:rPr lang="en-US" sz="4000" dirty="0" err="1" smtClean="0"/>
              <a:t>Verbandtechnieken</a:t>
            </a:r>
            <a:endParaRPr lang="nl-NL" sz="4000" dirty="0"/>
          </a:p>
        </p:txBody>
      </p:sp>
      <p:sp>
        <p:nvSpPr>
          <p:cNvPr id="3" name="Tijdelijke aanduiding voor inhoud 2"/>
          <p:cNvSpPr>
            <a:spLocks noGrp="1"/>
          </p:cNvSpPr>
          <p:nvPr>
            <p:ph idx="1"/>
          </p:nvPr>
        </p:nvSpPr>
        <p:spPr/>
        <p:txBody>
          <a:bodyPr/>
          <a:lstStyle/>
          <a:p>
            <a:r>
              <a:rPr lang="nl-NL" dirty="0" smtClean="0"/>
              <a:t>Redenen om verband aan te leggen:</a:t>
            </a:r>
          </a:p>
          <a:p>
            <a:pPr lvl="1" indent="-422275">
              <a:buFont typeface="Wingdings" panose="05000000000000000000" pitchFamily="2" charset="2"/>
              <a:buChar char="Ø"/>
            </a:pPr>
            <a:r>
              <a:rPr lang="nl-NL" dirty="0" smtClean="0"/>
              <a:t>Wond bedekken</a:t>
            </a:r>
          </a:p>
          <a:p>
            <a:pPr lvl="1" indent="-422275">
              <a:buFont typeface="Wingdings" panose="05000000000000000000" pitchFamily="2" charset="2"/>
              <a:buChar char="Ø"/>
            </a:pPr>
            <a:r>
              <a:rPr lang="nl-NL" dirty="0" smtClean="0"/>
              <a:t>Vocht absorberen</a:t>
            </a:r>
          </a:p>
          <a:p>
            <a:pPr lvl="1" indent="-422275">
              <a:buFont typeface="Wingdings" panose="05000000000000000000" pitchFamily="2" charset="2"/>
              <a:buChar char="Ø"/>
            </a:pPr>
            <a:r>
              <a:rPr lang="nl-NL" dirty="0" smtClean="0"/>
              <a:t>Druk geven</a:t>
            </a:r>
          </a:p>
          <a:p>
            <a:pPr lvl="1" indent="-422275">
              <a:buFont typeface="Wingdings" panose="05000000000000000000" pitchFamily="2" charset="2"/>
              <a:buChar char="Ø"/>
            </a:pPr>
            <a:r>
              <a:rPr lang="nl-NL" dirty="0" smtClean="0"/>
              <a:t>Ondersteunen of onbeweeglijk maken</a:t>
            </a:r>
            <a:endParaRPr lang="nl-NL" dirty="0"/>
          </a:p>
        </p:txBody>
      </p:sp>
      <p:sp>
        <p:nvSpPr>
          <p:cNvPr id="4" name="Tijdelijke aanduiding voor tekst 3"/>
          <p:cNvSpPr>
            <a:spLocks noGrp="1"/>
          </p:cNvSpPr>
          <p:nvPr>
            <p:ph type="body" sz="quarter" idx="13"/>
          </p:nvPr>
        </p:nvSpPr>
        <p:spPr/>
        <p:txBody>
          <a:bodyPr/>
          <a:lstStyle/>
          <a:p>
            <a:r>
              <a:rPr lang="en-US" dirty="0" smtClean="0"/>
              <a:t>EHBO </a:t>
            </a:r>
            <a:r>
              <a:rPr lang="en-US" dirty="0" err="1" smtClean="0"/>
              <a:t>bij</a:t>
            </a:r>
            <a:r>
              <a:rPr lang="en-US" dirty="0" smtClean="0"/>
              <a:t> </a:t>
            </a:r>
            <a:r>
              <a:rPr lang="en-US" dirty="0" err="1" smtClean="0"/>
              <a:t>dieren</a:t>
            </a:r>
            <a:endParaRPr lang="nl-NL" dirty="0"/>
          </a:p>
        </p:txBody>
      </p:sp>
      <p:sp>
        <p:nvSpPr>
          <p:cNvPr id="5" name="Tijdelijke aanduiding voor tekst 4"/>
          <p:cNvSpPr>
            <a:spLocks noGrp="1"/>
          </p:cNvSpPr>
          <p:nvPr>
            <p:ph type="body" sz="quarter" idx="14"/>
          </p:nvPr>
        </p:nvSpPr>
        <p:spPr/>
        <p:txBody>
          <a:bodyPr/>
          <a:lstStyle/>
          <a:p>
            <a:r>
              <a:rPr lang="en-US" dirty="0" smtClean="0"/>
              <a:t>5. </a:t>
            </a:r>
            <a:r>
              <a:rPr lang="en-US" dirty="0" err="1" smtClean="0"/>
              <a:t>Verbandleer</a:t>
            </a:r>
            <a:endParaRPr lang="nl-NL" dirty="0"/>
          </a:p>
        </p:txBody>
      </p:sp>
    </p:spTree>
    <p:extLst>
      <p:ext uri="{BB962C8B-B14F-4D97-AF65-F5344CB8AC3E}">
        <p14:creationId xmlns:p14="http://schemas.microsoft.com/office/powerpoint/2010/main" val="407434949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n-US" sz="4000" dirty="0" smtClean="0"/>
              <a:t>5.3 </a:t>
            </a:r>
            <a:r>
              <a:rPr lang="en-US" sz="4000" dirty="0" err="1" smtClean="0"/>
              <a:t>Verbandtechnieken</a:t>
            </a:r>
            <a:endParaRPr lang="nl-NL" sz="4000" dirty="0"/>
          </a:p>
        </p:txBody>
      </p:sp>
      <p:sp>
        <p:nvSpPr>
          <p:cNvPr id="3" name="Tijdelijke aanduiding voor inhoud 2"/>
          <p:cNvSpPr>
            <a:spLocks noGrp="1"/>
          </p:cNvSpPr>
          <p:nvPr>
            <p:ph idx="1"/>
          </p:nvPr>
        </p:nvSpPr>
        <p:spPr/>
        <p:txBody>
          <a:bodyPr/>
          <a:lstStyle/>
          <a:p>
            <a:r>
              <a:rPr lang="nl-NL" dirty="0" smtClean="0"/>
              <a:t>Verbandregels:</a:t>
            </a:r>
          </a:p>
          <a:p>
            <a:pPr lvl="1" indent="-422275">
              <a:buFont typeface="Wingdings" panose="05000000000000000000" pitchFamily="2" charset="2"/>
              <a:buChar char="Ø"/>
            </a:pPr>
            <a:r>
              <a:rPr lang="nl-NL" dirty="0" smtClean="0"/>
              <a:t>Zo schoon mogelijk werken</a:t>
            </a:r>
          </a:p>
          <a:p>
            <a:pPr lvl="1" indent="-422275">
              <a:buFont typeface="Wingdings" panose="05000000000000000000" pitchFamily="2" charset="2"/>
              <a:buChar char="Ø"/>
            </a:pPr>
            <a:r>
              <a:rPr lang="nl-NL" dirty="0" smtClean="0"/>
              <a:t>Eerst de schoonste wond</a:t>
            </a:r>
          </a:p>
          <a:p>
            <a:pPr lvl="1" indent="-422275">
              <a:buFont typeface="Wingdings" panose="05000000000000000000" pitchFamily="2" charset="2"/>
              <a:buChar char="Ø"/>
            </a:pPr>
            <a:r>
              <a:rPr lang="nl-NL" dirty="0" smtClean="0"/>
              <a:t>Niet onnodig onbedekt laten</a:t>
            </a:r>
          </a:p>
          <a:p>
            <a:pPr lvl="1" indent="-422275">
              <a:buFont typeface="Wingdings" panose="05000000000000000000" pitchFamily="2" charset="2"/>
              <a:buChar char="Ø"/>
            </a:pPr>
            <a:r>
              <a:rPr lang="nl-NL" dirty="0" smtClean="0"/>
              <a:t>Verband kiezen bij soort wond</a:t>
            </a:r>
          </a:p>
          <a:p>
            <a:pPr lvl="1" indent="-422275">
              <a:buFont typeface="Wingdings" panose="05000000000000000000" pitchFamily="2" charset="2"/>
              <a:buChar char="Ø"/>
            </a:pPr>
            <a:r>
              <a:rPr lang="nl-NL" dirty="0" smtClean="0"/>
              <a:t>Niet te strak</a:t>
            </a:r>
          </a:p>
          <a:p>
            <a:pPr lvl="1" indent="-422275">
              <a:buFont typeface="Wingdings" panose="05000000000000000000" pitchFamily="2" charset="2"/>
              <a:buChar char="Ø"/>
            </a:pPr>
            <a:r>
              <a:rPr lang="nl-NL" dirty="0" smtClean="0"/>
              <a:t>Gelijkmatig</a:t>
            </a:r>
          </a:p>
          <a:p>
            <a:pPr lvl="1" indent="-422275">
              <a:buFont typeface="Wingdings" panose="05000000000000000000" pitchFamily="2" charset="2"/>
              <a:buChar char="Ø"/>
            </a:pPr>
            <a:r>
              <a:rPr lang="nl-NL" dirty="0" smtClean="0"/>
              <a:t>In de rol kijken</a:t>
            </a:r>
          </a:p>
          <a:p>
            <a:pPr lvl="1" indent="-422275">
              <a:buFont typeface="Wingdings" panose="05000000000000000000" pitchFamily="2" charset="2"/>
              <a:buChar char="Ø"/>
            </a:pPr>
            <a:r>
              <a:rPr lang="nl-NL" dirty="0" smtClean="0"/>
              <a:t>Naar het hart toe werken</a:t>
            </a:r>
          </a:p>
          <a:p>
            <a:pPr lvl="1" indent="-422275">
              <a:buFont typeface="Wingdings" panose="05000000000000000000" pitchFamily="2" charset="2"/>
              <a:buChar char="Ø"/>
            </a:pPr>
            <a:r>
              <a:rPr lang="nl-NL" dirty="0" smtClean="0"/>
              <a:t>Niet nat laten worden</a:t>
            </a:r>
            <a:endParaRPr lang="nl-NL" dirty="0"/>
          </a:p>
        </p:txBody>
      </p:sp>
      <p:sp>
        <p:nvSpPr>
          <p:cNvPr id="4" name="Tijdelijke aanduiding voor tekst 3"/>
          <p:cNvSpPr>
            <a:spLocks noGrp="1"/>
          </p:cNvSpPr>
          <p:nvPr>
            <p:ph type="body" sz="quarter" idx="13"/>
          </p:nvPr>
        </p:nvSpPr>
        <p:spPr/>
        <p:txBody>
          <a:bodyPr/>
          <a:lstStyle/>
          <a:p>
            <a:r>
              <a:rPr lang="en-US" dirty="0" smtClean="0"/>
              <a:t>EHBO </a:t>
            </a:r>
            <a:r>
              <a:rPr lang="en-US" dirty="0" err="1" smtClean="0"/>
              <a:t>bij</a:t>
            </a:r>
            <a:r>
              <a:rPr lang="en-US" dirty="0" smtClean="0"/>
              <a:t> </a:t>
            </a:r>
            <a:r>
              <a:rPr lang="en-US" dirty="0" err="1" smtClean="0"/>
              <a:t>dieren</a:t>
            </a:r>
            <a:endParaRPr lang="nl-NL" dirty="0"/>
          </a:p>
        </p:txBody>
      </p:sp>
      <p:sp>
        <p:nvSpPr>
          <p:cNvPr id="5" name="Tijdelijke aanduiding voor tekst 4"/>
          <p:cNvSpPr>
            <a:spLocks noGrp="1"/>
          </p:cNvSpPr>
          <p:nvPr>
            <p:ph type="body" sz="quarter" idx="14"/>
          </p:nvPr>
        </p:nvSpPr>
        <p:spPr/>
        <p:txBody>
          <a:bodyPr/>
          <a:lstStyle/>
          <a:p>
            <a:r>
              <a:rPr lang="en-US" dirty="0" smtClean="0"/>
              <a:t>5. </a:t>
            </a:r>
            <a:r>
              <a:rPr lang="en-US" dirty="0" err="1" smtClean="0"/>
              <a:t>Verbandleer</a:t>
            </a:r>
            <a:endParaRPr lang="nl-NL" dirty="0"/>
          </a:p>
        </p:txBody>
      </p:sp>
    </p:spTree>
    <p:extLst>
      <p:ext uri="{BB962C8B-B14F-4D97-AF65-F5344CB8AC3E}">
        <p14:creationId xmlns:p14="http://schemas.microsoft.com/office/powerpoint/2010/main" val="188915469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n-US" sz="4000" dirty="0" smtClean="0"/>
              <a:t>5.3 </a:t>
            </a:r>
            <a:r>
              <a:rPr lang="en-US" sz="4000" dirty="0" err="1" smtClean="0"/>
              <a:t>Verbandtechnieken</a:t>
            </a:r>
            <a:endParaRPr lang="nl-NL" sz="4000" dirty="0"/>
          </a:p>
        </p:txBody>
      </p:sp>
      <p:sp>
        <p:nvSpPr>
          <p:cNvPr id="3" name="Tijdelijke aanduiding voor inhoud 2"/>
          <p:cNvSpPr>
            <a:spLocks noGrp="1"/>
          </p:cNvSpPr>
          <p:nvPr>
            <p:ph idx="1"/>
          </p:nvPr>
        </p:nvSpPr>
        <p:spPr/>
        <p:txBody>
          <a:bodyPr/>
          <a:lstStyle/>
          <a:p>
            <a:r>
              <a:rPr lang="nl-NL" dirty="0" smtClean="0"/>
              <a:t>Verband aanbrengen:</a:t>
            </a:r>
          </a:p>
          <a:p>
            <a:pPr lvl="1" indent="-422275">
              <a:buFont typeface="Wingdings" panose="05000000000000000000" pitchFamily="2" charset="2"/>
              <a:buChar char="Ø"/>
            </a:pPr>
            <a:r>
              <a:rPr lang="nl-NL" dirty="0" smtClean="0"/>
              <a:t>Wond reinigen en ontsmetten</a:t>
            </a:r>
          </a:p>
          <a:p>
            <a:pPr lvl="1" indent="-422275">
              <a:buFont typeface="Wingdings" panose="05000000000000000000" pitchFamily="2" charset="2"/>
              <a:buChar char="Ø"/>
            </a:pPr>
            <a:r>
              <a:rPr lang="nl-NL" dirty="0" smtClean="0"/>
              <a:t>Afdekken met steriel gaasje</a:t>
            </a:r>
          </a:p>
          <a:p>
            <a:pPr lvl="1" indent="-422275">
              <a:buFont typeface="Wingdings" panose="05000000000000000000" pitchFamily="2" charset="2"/>
              <a:buChar char="Ø"/>
            </a:pPr>
            <a:r>
              <a:rPr lang="nl-NL" dirty="0" smtClean="0"/>
              <a:t>Onderlaag van watten aanbrengen (</a:t>
            </a:r>
            <a:r>
              <a:rPr lang="nl-NL" dirty="0" err="1" smtClean="0"/>
              <a:t>polsterlaag</a:t>
            </a:r>
            <a:r>
              <a:rPr lang="nl-NL" dirty="0" smtClean="0"/>
              <a:t>)</a:t>
            </a:r>
          </a:p>
          <a:p>
            <a:pPr lvl="1" indent="-422275">
              <a:buFont typeface="Wingdings" panose="05000000000000000000" pitchFamily="2" charset="2"/>
              <a:buChar char="Ø"/>
            </a:pPr>
            <a:r>
              <a:rPr lang="nl-NL" dirty="0" smtClean="0"/>
              <a:t>Vastzetten met gaasverband of zwachtel</a:t>
            </a:r>
          </a:p>
          <a:p>
            <a:pPr lvl="1" indent="-422275">
              <a:buFont typeface="Wingdings" panose="05000000000000000000" pitchFamily="2" charset="2"/>
              <a:buChar char="Ø"/>
            </a:pPr>
            <a:r>
              <a:rPr lang="nl-NL" dirty="0" smtClean="0"/>
              <a:t>Zwachtel vastzetten met kleefpleisters</a:t>
            </a:r>
          </a:p>
          <a:p>
            <a:pPr lvl="1" indent="-422275">
              <a:buFont typeface="Wingdings" panose="05000000000000000000" pitchFamily="2" charset="2"/>
              <a:buChar char="Ø"/>
            </a:pPr>
            <a:r>
              <a:rPr lang="nl-NL" dirty="0" smtClean="0"/>
              <a:t>Beschermend shirt of kraag</a:t>
            </a:r>
          </a:p>
          <a:p>
            <a:pPr lvl="1">
              <a:buFont typeface="Wingdings" panose="05000000000000000000" pitchFamily="2" charset="2"/>
              <a:buChar char="Ø"/>
            </a:pPr>
            <a:endParaRPr lang="nl-NL" dirty="0"/>
          </a:p>
          <a:p>
            <a:pPr>
              <a:buFont typeface="Wingdings" panose="05000000000000000000" pitchFamily="2" charset="2"/>
              <a:buChar char="§"/>
            </a:pPr>
            <a:r>
              <a:rPr lang="nl-NL" dirty="0" smtClean="0"/>
              <a:t>Wisselen verband</a:t>
            </a:r>
          </a:p>
          <a:p>
            <a:pPr lvl="1" indent="-422275">
              <a:buFont typeface="Wingdings" panose="05000000000000000000" pitchFamily="2" charset="2"/>
              <a:buChar char="Ø"/>
            </a:pPr>
            <a:r>
              <a:rPr lang="nl-NL" dirty="0" smtClean="0"/>
              <a:t>Afhankelijk van reden</a:t>
            </a:r>
            <a:endParaRPr lang="nl-NL" dirty="0"/>
          </a:p>
        </p:txBody>
      </p:sp>
      <p:sp>
        <p:nvSpPr>
          <p:cNvPr id="4" name="Tijdelijke aanduiding voor tekst 3"/>
          <p:cNvSpPr>
            <a:spLocks noGrp="1"/>
          </p:cNvSpPr>
          <p:nvPr>
            <p:ph type="body" sz="quarter" idx="13"/>
          </p:nvPr>
        </p:nvSpPr>
        <p:spPr/>
        <p:txBody>
          <a:bodyPr/>
          <a:lstStyle/>
          <a:p>
            <a:r>
              <a:rPr lang="en-US" dirty="0" smtClean="0"/>
              <a:t>EHBO </a:t>
            </a:r>
            <a:r>
              <a:rPr lang="en-US" dirty="0" err="1" smtClean="0"/>
              <a:t>bij</a:t>
            </a:r>
            <a:r>
              <a:rPr lang="en-US" dirty="0" smtClean="0"/>
              <a:t> </a:t>
            </a:r>
            <a:r>
              <a:rPr lang="en-US" dirty="0" err="1" smtClean="0"/>
              <a:t>dieren</a:t>
            </a:r>
            <a:endParaRPr lang="nl-NL" dirty="0"/>
          </a:p>
        </p:txBody>
      </p:sp>
      <p:sp>
        <p:nvSpPr>
          <p:cNvPr id="5" name="Tijdelijke aanduiding voor tekst 4"/>
          <p:cNvSpPr>
            <a:spLocks noGrp="1"/>
          </p:cNvSpPr>
          <p:nvPr>
            <p:ph type="body" sz="quarter" idx="14"/>
          </p:nvPr>
        </p:nvSpPr>
        <p:spPr/>
        <p:txBody>
          <a:bodyPr/>
          <a:lstStyle/>
          <a:p>
            <a:r>
              <a:rPr lang="en-US" dirty="0" smtClean="0"/>
              <a:t>5. </a:t>
            </a:r>
            <a:r>
              <a:rPr lang="en-US" dirty="0" err="1" smtClean="0"/>
              <a:t>Verbandleer</a:t>
            </a:r>
            <a:endParaRPr lang="nl-NL" dirty="0"/>
          </a:p>
        </p:txBody>
      </p:sp>
    </p:spTree>
    <p:extLst>
      <p:ext uri="{BB962C8B-B14F-4D97-AF65-F5344CB8AC3E}">
        <p14:creationId xmlns:p14="http://schemas.microsoft.com/office/powerpoint/2010/main" val="275383873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r">
          <a:defRPr sz="1600" dirty="0" smtClean="0">
            <a:solidFill>
              <a:srgbClr val="1F9BDE"/>
            </a:solidFill>
            <a:latin typeface="DIN Condensed"/>
          </a:defRPr>
        </a:defPPr>
      </a:lstStyle>
    </a:txDef>
  </a:objectDefaults>
  <a:extraClrSchemeLst/>
  <a:extLst>
    <a:ext uri="{05A4C25C-085E-4340-85A3-A5531E510DB2}">
      <thm15:themeFamily xmlns:thm15="http://schemas.microsoft.com/office/thememl/2012/main" name="Template Ontwikkelcentrum" id="{58AA8E0B-BC53-5947-8014-EFF79423B6D5}" vid="{65046F71-7F92-7648-9609-8E30722A779F}"/>
    </a:ext>
  </a:extLst>
</a:theme>
</file>

<file path=ppt/theme/theme2.xml><?xml version="1.0" encoding="utf-8"?>
<a:theme xmlns:a="http://schemas.openxmlformats.org/drawingml/2006/main" name="Aangepast ontwerp">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Template Ontwikkelcentrum</Template>
  <TotalTime>1</TotalTime>
  <Words>517</Words>
  <Application>Microsoft Office PowerPoint</Application>
  <PresentationFormat>Breedbeeld</PresentationFormat>
  <Paragraphs>136</Paragraphs>
  <Slides>15</Slides>
  <Notes>3</Notes>
  <HiddenSlides>0</HiddenSlides>
  <MMClips>0</MMClips>
  <ScaleCrop>false</ScaleCrop>
  <HeadingPairs>
    <vt:vector size="6" baseType="variant">
      <vt:variant>
        <vt:lpstr>Gebruikte lettertypen</vt:lpstr>
      </vt:variant>
      <vt:variant>
        <vt:i4>6</vt:i4>
      </vt:variant>
      <vt:variant>
        <vt:lpstr>Thema</vt:lpstr>
      </vt:variant>
      <vt:variant>
        <vt:i4>2</vt:i4>
      </vt:variant>
      <vt:variant>
        <vt:lpstr>Diatitels</vt:lpstr>
      </vt:variant>
      <vt:variant>
        <vt:i4>15</vt:i4>
      </vt:variant>
    </vt:vector>
  </HeadingPairs>
  <TitlesOfParts>
    <vt:vector size="23" baseType="lpstr">
      <vt:lpstr>Arial</vt:lpstr>
      <vt:lpstr>Avenir Book</vt:lpstr>
      <vt:lpstr>Calibri</vt:lpstr>
      <vt:lpstr>Calibri Light</vt:lpstr>
      <vt:lpstr>DIN Condensed</vt:lpstr>
      <vt:lpstr>Wingdings</vt:lpstr>
      <vt:lpstr>Office-thema</vt:lpstr>
      <vt:lpstr>Aangepast ontwerp</vt:lpstr>
      <vt:lpstr>Module EHBO bij dieren</vt:lpstr>
      <vt:lpstr>5. Verbandleer</vt:lpstr>
      <vt:lpstr>5.2 Verbandmiddelen</vt:lpstr>
      <vt:lpstr>5.2 Verbandmiddelen</vt:lpstr>
      <vt:lpstr>5.2 Verbandmiddelen</vt:lpstr>
      <vt:lpstr>5.2 Verbandmiddelen</vt:lpstr>
      <vt:lpstr>5.3 Verbandtechnieken</vt:lpstr>
      <vt:lpstr>5.3 Verbandtechnieken</vt:lpstr>
      <vt:lpstr>5.3 Verbandtechnieken</vt:lpstr>
      <vt:lpstr>5.4 Speciale verbanden</vt:lpstr>
      <vt:lpstr>5.4 Speciale verbanden</vt:lpstr>
      <vt:lpstr>5.4 Speciale verbanden</vt:lpstr>
      <vt:lpstr>5.4 Speciale verbanden</vt:lpstr>
      <vt:lpstr>5.5 Bescherming van verbanden</vt:lpstr>
      <vt:lpstr>Verwerkingsvragen</vt:lpstr>
    </vt:vector>
  </TitlesOfParts>
  <Company>Corporate Desktop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Marian Oskam</dc:creator>
  <cp:lastModifiedBy>Nikki Pots</cp:lastModifiedBy>
  <cp:revision>32</cp:revision>
  <dcterms:created xsi:type="dcterms:W3CDTF">2018-01-29T13:04:35Z</dcterms:created>
  <dcterms:modified xsi:type="dcterms:W3CDTF">2018-11-21T14:52:32Z</dcterms:modified>
</cp:coreProperties>
</file>