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85DB-360E-4A99-AD8C-0829AA49D90B}" type="datetimeFigureOut">
              <a:rPr lang="nl-NL" smtClean="0"/>
              <a:pPr/>
              <a:t>25-8-2012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Groenten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9 Aardappel</a:t>
            </a:r>
            <a:endParaRPr lang="nl-NL" dirty="0"/>
          </a:p>
        </p:txBody>
      </p:sp>
      <p:pic>
        <p:nvPicPr>
          <p:cNvPr id="6" name="Afbeelding 5" descr="9aardapp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104456" cy="468623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10 Asperge</a:t>
            </a:r>
            <a:endParaRPr lang="nl-NL" dirty="0"/>
          </a:p>
        </p:txBody>
      </p:sp>
      <p:pic>
        <p:nvPicPr>
          <p:cNvPr id="4" name="Afbeelding 3" descr="10aspe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3960440" cy="430431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11 knolselderij</a:t>
            </a:r>
            <a:endParaRPr lang="nl-NL" dirty="0"/>
          </a:p>
        </p:txBody>
      </p:sp>
      <p:pic>
        <p:nvPicPr>
          <p:cNvPr id="6" name="Afbeelding 5" descr="11knolseder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5328592" cy="30872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12 knolvenkel</a:t>
            </a:r>
            <a:endParaRPr lang="nl-NL" dirty="0"/>
          </a:p>
        </p:txBody>
      </p:sp>
      <p:pic>
        <p:nvPicPr>
          <p:cNvPr id="4" name="Afbeelding 3" descr="12knolven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032448" cy="339506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13 peen </a:t>
            </a:r>
            <a:endParaRPr lang="nl-NL" dirty="0"/>
          </a:p>
        </p:txBody>
      </p:sp>
      <p:pic>
        <p:nvPicPr>
          <p:cNvPr id="6" name="Afbeelding 5" descr="13p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3672408" cy="421313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14 prei </a:t>
            </a:r>
            <a:endParaRPr lang="nl-NL" dirty="0"/>
          </a:p>
        </p:txBody>
      </p:sp>
      <p:pic>
        <p:nvPicPr>
          <p:cNvPr id="4" name="Afbeelding 3" descr="14pr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040560" cy="319424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15 radijs</a:t>
            </a:r>
            <a:endParaRPr lang="nl-NL" dirty="0"/>
          </a:p>
        </p:txBody>
      </p:sp>
      <p:pic>
        <p:nvPicPr>
          <p:cNvPr id="6" name="Afbeelding 5" descr="15radi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4392488" cy="374069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16 rode biet </a:t>
            </a:r>
            <a:endParaRPr lang="nl-NL" dirty="0"/>
          </a:p>
        </p:txBody>
      </p:sp>
      <p:pic>
        <p:nvPicPr>
          <p:cNvPr id="4" name="Afbeelding 3" descr="16rode b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4536504" cy="307731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18 ui </a:t>
            </a:r>
            <a:endParaRPr lang="nl-NL" dirty="0"/>
          </a:p>
        </p:txBody>
      </p:sp>
      <p:pic>
        <p:nvPicPr>
          <p:cNvPr id="10" name="Afbeelding 9" descr="18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4392488" cy="342861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19 bloemkool </a:t>
            </a:r>
            <a:endParaRPr lang="nl-NL" dirty="0"/>
          </a:p>
        </p:txBody>
      </p:sp>
      <p:pic>
        <p:nvPicPr>
          <p:cNvPr id="4" name="Afbeelding 3" descr="19bloemk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5" y="1916832"/>
            <a:ext cx="6731911" cy="28803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28384" cy="1512167"/>
          </a:xfrm>
        </p:spPr>
        <p:txBody>
          <a:bodyPr wrap="none">
            <a:normAutofit/>
          </a:bodyPr>
          <a:lstStyle/>
          <a:p>
            <a:r>
              <a:rPr lang="nl-NL" dirty="0" smtClean="0"/>
              <a:t>1 andijvie</a:t>
            </a:r>
            <a:endParaRPr lang="nl-NL" dirty="0"/>
          </a:p>
        </p:txBody>
      </p:sp>
      <p:pic>
        <p:nvPicPr>
          <p:cNvPr id="6" name="Afbeelding 5" descr="1andijv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264696" cy="409665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20 boerenkool </a:t>
            </a:r>
            <a:endParaRPr lang="nl-NL" dirty="0"/>
          </a:p>
        </p:txBody>
      </p:sp>
      <p:pic>
        <p:nvPicPr>
          <p:cNvPr id="6" name="Afbeelding 5" descr="20boerenk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1700808"/>
            <a:ext cx="6301303" cy="316835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21 koolrabi </a:t>
            </a:r>
            <a:endParaRPr lang="nl-NL" dirty="0"/>
          </a:p>
        </p:txBody>
      </p:sp>
      <p:pic>
        <p:nvPicPr>
          <p:cNvPr id="4" name="Afbeelding 3" descr="21koolra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6461381" cy="295232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22 rode kool</a:t>
            </a:r>
            <a:endParaRPr lang="nl-NL" dirty="0"/>
          </a:p>
        </p:txBody>
      </p:sp>
      <p:pic>
        <p:nvPicPr>
          <p:cNvPr id="6" name="Afbeelding 5" descr="22rode k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4968552" cy="417460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23 spitskool </a:t>
            </a:r>
            <a:endParaRPr lang="nl-NL" dirty="0"/>
          </a:p>
        </p:txBody>
      </p:sp>
      <p:pic>
        <p:nvPicPr>
          <p:cNvPr id="4" name="Afbeelding 3" descr="23spitsk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3744416" cy="433177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24 spruitkool </a:t>
            </a:r>
            <a:endParaRPr lang="nl-NL" dirty="0"/>
          </a:p>
        </p:txBody>
      </p:sp>
      <p:pic>
        <p:nvPicPr>
          <p:cNvPr id="6" name="Afbeelding 5" descr="24spruitk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4248472" cy="461791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25 witte kool </a:t>
            </a:r>
            <a:endParaRPr lang="nl-NL" dirty="0"/>
          </a:p>
        </p:txBody>
      </p:sp>
      <p:pic>
        <p:nvPicPr>
          <p:cNvPr id="4" name="Afbeelding 3" descr="25witte k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4248472" cy="417686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26 </a:t>
            </a:r>
            <a:r>
              <a:rPr lang="nl-NL" dirty="0" err="1" smtClean="0"/>
              <a:t>chinese</a:t>
            </a:r>
            <a:r>
              <a:rPr lang="nl-NL" dirty="0" smtClean="0"/>
              <a:t> kool </a:t>
            </a:r>
            <a:endParaRPr lang="nl-NL" dirty="0"/>
          </a:p>
        </p:txBody>
      </p:sp>
      <p:pic>
        <p:nvPicPr>
          <p:cNvPr id="6" name="Afbeelding 5" descr="26chinese k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040560" cy="376704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27 </a:t>
            </a:r>
            <a:r>
              <a:rPr lang="nl-NL" dirty="0" err="1" smtClean="0"/>
              <a:t>savoye</a:t>
            </a:r>
            <a:r>
              <a:rPr lang="nl-NL" dirty="0" smtClean="0"/>
              <a:t> kool </a:t>
            </a:r>
            <a:endParaRPr lang="nl-NL" dirty="0"/>
          </a:p>
        </p:txBody>
      </p:sp>
      <p:pic>
        <p:nvPicPr>
          <p:cNvPr id="4" name="Afbeelding 3" descr="27savooiekoo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4824536" cy="45520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29 kapucijners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9" name="Afbeelding 8" descr="29kapucij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608512" cy="420642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30 peultjes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6" name="Afbeelding 5" descr="30peultj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5040560" cy="488104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224135"/>
          </a:xfrm>
        </p:spPr>
        <p:txBody>
          <a:bodyPr>
            <a:normAutofit/>
          </a:bodyPr>
          <a:lstStyle/>
          <a:p>
            <a:r>
              <a:rPr lang="nl-NL" dirty="0" smtClean="0"/>
              <a:t>2 spinazie</a:t>
            </a:r>
            <a:endParaRPr lang="nl-NL" dirty="0"/>
          </a:p>
        </p:txBody>
      </p:sp>
      <p:pic>
        <p:nvPicPr>
          <p:cNvPr id="7" name="Afbeelding 6" descr="2spinaz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616624" cy="444912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31 pronkboon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9" name="Afbeelding 8" descr="31pronkbo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400600" cy="430124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32 sperzieboon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10" name="Afbeelding 9" descr="32sperzieb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7030255" cy="302433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33 tuinboon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6" name="Afbeelding 5" descr="33tuinb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5904656" cy="404113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34 artisjok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9" name="Afbeelding 8" descr="34artisj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4608512" cy="480726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35 aubergine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6" name="Afbeelding 5" descr="35auberg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904656" cy="361057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36 augurk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090105" y="3244334"/>
            <a:ext cx="96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28 erwt </a:t>
            </a:r>
            <a:endParaRPr lang="nl-NL" dirty="0"/>
          </a:p>
        </p:txBody>
      </p:sp>
      <p:pic>
        <p:nvPicPr>
          <p:cNvPr id="9" name="Afbeelding 8" descr="36augu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296811" cy="273630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37 courgette </a:t>
            </a:r>
            <a:endParaRPr lang="nl-NL" dirty="0"/>
          </a:p>
        </p:txBody>
      </p:sp>
      <p:pic>
        <p:nvPicPr>
          <p:cNvPr id="6" name="Afbeelding 5" descr="37courg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2060848"/>
            <a:ext cx="7395969" cy="266429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38 komkommer </a:t>
            </a:r>
            <a:endParaRPr lang="nl-NL" dirty="0"/>
          </a:p>
        </p:txBody>
      </p:sp>
      <p:pic>
        <p:nvPicPr>
          <p:cNvPr id="4" name="Afbeelding 3" descr="38komko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5904656" cy="391623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39 paprika </a:t>
            </a:r>
            <a:endParaRPr lang="nl-NL" dirty="0"/>
          </a:p>
        </p:txBody>
      </p:sp>
      <p:pic>
        <p:nvPicPr>
          <p:cNvPr id="6" name="Afbeelding 5" descr="39papr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109079" cy="324036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40 pompoen </a:t>
            </a:r>
            <a:endParaRPr lang="nl-NL" dirty="0"/>
          </a:p>
        </p:txBody>
      </p:sp>
      <p:pic>
        <p:nvPicPr>
          <p:cNvPr id="4" name="Afbeelding 3" descr="40pompo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760640" cy="43204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22413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3 raapstelen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 descr="3raapst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675980" cy="302433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41 </a:t>
            </a:r>
            <a:r>
              <a:rPr lang="nl-NL" dirty="0" err="1" smtClean="0"/>
              <a:t>spaanse</a:t>
            </a:r>
            <a:r>
              <a:rPr lang="nl-NL" dirty="0" smtClean="0"/>
              <a:t> peper </a:t>
            </a:r>
            <a:endParaRPr lang="nl-NL" dirty="0"/>
          </a:p>
        </p:txBody>
      </p:sp>
      <p:pic>
        <p:nvPicPr>
          <p:cNvPr id="6" name="Afbeelding 5" descr="41spaanse pe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5760640" cy="370231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42 </a:t>
            </a:r>
            <a:r>
              <a:rPr lang="nl-NL" dirty="0" err="1" smtClean="0"/>
              <a:t>suikermais</a:t>
            </a:r>
            <a:endParaRPr lang="nl-NL" dirty="0"/>
          </a:p>
        </p:txBody>
      </p:sp>
      <p:pic>
        <p:nvPicPr>
          <p:cNvPr id="4" name="Afbeelding 3" descr="42suikerm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5328592" cy="371124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43 tomaat </a:t>
            </a:r>
            <a:endParaRPr lang="nl-NL" dirty="0"/>
          </a:p>
        </p:txBody>
      </p:sp>
      <p:pic>
        <p:nvPicPr>
          <p:cNvPr id="6" name="Afbeelding 5" descr="43toma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5"/>
            <a:ext cx="5112568" cy="431519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18648" cy="1512167"/>
          </a:xfrm>
        </p:spPr>
        <p:txBody>
          <a:bodyPr>
            <a:normAutofit/>
          </a:bodyPr>
          <a:lstStyle/>
          <a:p>
            <a:r>
              <a:rPr lang="nl-NL" dirty="0" smtClean="0"/>
              <a:t>4 </a:t>
            </a:r>
            <a:r>
              <a:rPr lang="nl-NL" dirty="0" err="1" smtClean="0"/>
              <a:t>rucola</a:t>
            </a:r>
            <a:r>
              <a:rPr lang="nl-NL" dirty="0" smtClean="0"/>
              <a:t>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 descr="4ruc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544616" cy="462746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5 sla</a:t>
            </a:r>
            <a:endParaRPr lang="nl-NL" dirty="0"/>
          </a:p>
        </p:txBody>
      </p:sp>
      <p:pic>
        <p:nvPicPr>
          <p:cNvPr id="9" name="Afbeelding 8" descr="5s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768752" cy="28803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6 Snijbiet</a:t>
            </a:r>
            <a:endParaRPr lang="nl-NL" dirty="0"/>
          </a:p>
        </p:txBody>
      </p:sp>
      <p:pic>
        <p:nvPicPr>
          <p:cNvPr id="4" name="Afbeelding 3" descr="6snijb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4464496" cy="454120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7 Veldsla</a:t>
            </a:r>
            <a:endParaRPr lang="nl-NL" dirty="0"/>
          </a:p>
        </p:txBody>
      </p:sp>
      <p:pic>
        <p:nvPicPr>
          <p:cNvPr id="6" name="Afbeelding 5" descr="7velds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4248472" cy="475554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8 witlof</a:t>
            </a:r>
            <a:endParaRPr lang="nl-NL" dirty="0"/>
          </a:p>
        </p:txBody>
      </p:sp>
      <p:pic>
        <p:nvPicPr>
          <p:cNvPr id="4" name="Afbeelding 3" descr="8witl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4536504" cy="477675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121</Words>
  <Application>Microsoft Office PowerPoint</Application>
  <PresentationFormat>Diavoorstelling (4:3)</PresentationFormat>
  <Paragraphs>58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Office-thema</vt:lpstr>
      <vt:lpstr>Groenten</vt:lpstr>
      <vt:lpstr>1 andijvie</vt:lpstr>
      <vt:lpstr>2 spinazie</vt:lpstr>
      <vt:lpstr>3 raapstelen  </vt:lpstr>
      <vt:lpstr>4 rucola  </vt:lpstr>
      <vt:lpstr>5 sla</vt:lpstr>
      <vt:lpstr>6 Snijbiet</vt:lpstr>
      <vt:lpstr>7 Veldsla</vt:lpstr>
      <vt:lpstr>8 witlof</vt:lpstr>
      <vt:lpstr>9 Aardappel</vt:lpstr>
      <vt:lpstr>10 Asperge</vt:lpstr>
      <vt:lpstr>11 knolselderij</vt:lpstr>
      <vt:lpstr>12 knolvenkel</vt:lpstr>
      <vt:lpstr>13 peen </vt:lpstr>
      <vt:lpstr>14 prei </vt:lpstr>
      <vt:lpstr>15 radijs</vt:lpstr>
      <vt:lpstr>16 rode biet </vt:lpstr>
      <vt:lpstr>18 ui </vt:lpstr>
      <vt:lpstr>19 bloemkool </vt:lpstr>
      <vt:lpstr>20 boerenkool </vt:lpstr>
      <vt:lpstr>21 koolrabi </vt:lpstr>
      <vt:lpstr>22 rode kool</vt:lpstr>
      <vt:lpstr>23 spitskool </vt:lpstr>
      <vt:lpstr>24 spruitkool </vt:lpstr>
      <vt:lpstr>25 witte kool </vt:lpstr>
      <vt:lpstr>26 chinese kool </vt:lpstr>
      <vt:lpstr>27 savoye kool </vt:lpstr>
      <vt:lpstr>29 kapucijners </vt:lpstr>
      <vt:lpstr>30 peultjes </vt:lpstr>
      <vt:lpstr>31 pronkboon </vt:lpstr>
      <vt:lpstr>32 sperzieboon </vt:lpstr>
      <vt:lpstr>33 tuinboon</vt:lpstr>
      <vt:lpstr>34 artisjok </vt:lpstr>
      <vt:lpstr>35 aubergine </vt:lpstr>
      <vt:lpstr>36 augurk </vt:lpstr>
      <vt:lpstr>37 courgette </vt:lpstr>
      <vt:lpstr>38 komkommer </vt:lpstr>
      <vt:lpstr>39 paprika </vt:lpstr>
      <vt:lpstr>40 pompoen </vt:lpstr>
      <vt:lpstr>41 spaanse peper </vt:lpstr>
      <vt:lpstr>42 suikermais</vt:lpstr>
      <vt:lpstr>43 tomaat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maessen</dc:creator>
  <cp:lastModifiedBy>maessen</cp:lastModifiedBy>
  <cp:revision>15</cp:revision>
  <dcterms:created xsi:type="dcterms:W3CDTF">2012-04-02T15:43:01Z</dcterms:created>
  <dcterms:modified xsi:type="dcterms:W3CDTF">2012-08-25T14:27:19Z</dcterms:modified>
</cp:coreProperties>
</file>