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61" r:id="rId4"/>
    <p:sldId id="262" r:id="rId5"/>
    <p:sldId id="263"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20"/>
  </p:normalViewPr>
  <p:slideViewPr>
    <p:cSldViewPr snapToGrid="0" snapToObjects="1">
      <p:cViewPr varScale="1">
        <p:scale>
          <a:sx n="90" d="100"/>
          <a:sy n="90" d="100"/>
        </p:scale>
        <p:origin x="232" y="4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smtClean="0"/>
              <a:t>Klikken om de titelstijl van het model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Klikken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smtClean="0"/>
              <a:t>Klikken om de titelstijl van het model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Klikken om de titelstijl van het model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smtClean="0"/>
              <a:t>Klikken om de titelstijl van het model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met cita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Klikken om de titelstijl van het model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smtClean="0"/>
              <a:t>Klikken om de titelstijl van het model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Klikken om de titelstijl van het model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Klikken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smtClean="0"/>
              <a:t>Klikken om de titelstijl van het model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smtClean="0"/>
              <a:t>Klikken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smtClean="0"/>
              <a:t>Klikken om de titelstijl van het model te bewerken</a:t>
            </a:r>
            <a:endParaRPr lang="en-US" dirty="0"/>
          </a:p>
        </p:txBody>
      </p:sp>
      <p:sp>
        <p:nvSpPr>
          <p:cNvPr id="3" name="Content Placeholder 2"/>
          <p:cNvSpPr>
            <a:spLocks noGrp="1"/>
          </p:cNvSpPr>
          <p:nvPr>
            <p:ph idx="1"/>
          </p:nvPr>
        </p:nvSpPr>
        <p:spPr/>
        <p:txBody>
          <a:bodyPr/>
          <a:lstStyle/>
          <a:p>
            <a:pPr lvl="0"/>
            <a:r>
              <a:rPr lang="nl-NL" smtClean="0"/>
              <a:t>Klikken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smtClean="0"/>
              <a:t>Klikken om de titelstijl van het model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Klikken om de titelstijl van het model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smtClean="0"/>
              <a:t>Klikken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smtClean="0"/>
              <a:t>Klikken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Klikken om de titelstijl van het model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smtClean="0"/>
              <a:t>Klikken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smtClean="0"/>
              <a:t>Klikken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smtClean="0"/>
              <a:t>Klikken om de titelstijl van het model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11/11/18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smtClean="0"/>
              <a:t>Klikken om de titelstijl van het model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smtClean="0"/>
              <a:t>Klikken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smtClean="0"/>
              <a:t>Klikken om de tekststijl van het model te bewerken</a:t>
            </a:r>
          </a:p>
        </p:txBody>
      </p:sp>
      <p:sp>
        <p:nvSpPr>
          <p:cNvPr id="5" name="Date Placeholder 4"/>
          <p:cNvSpPr>
            <a:spLocks noGrp="1"/>
          </p:cNvSpPr>
          <p:nvPr>
            <p:ph type="dt" sz="half" idx="10"/>
          </p:nvPr>
        </p:nvSpPr>
        <p:spPr/>
        <p:txBody>
          <a:bodyPr/>
          <a:lstStyle/>
          <a:p>
            <a:fld id="{42A54C80-263E-416B-A8E0-580EDEADCBDC}" type="datetimeFigureOut">
              <a:rPr lang="en-US" dirty="0"/>
              <a:t>11/11/18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smtClean="0"/>
              <a:t>Klikken om de titelstijl van het model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11/11/18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smtClean="0"/>
              <a:t>Klikken om de titelstijl van het model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smtClean="0"/>
              <a:t>Klikken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11/11/18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Geluid</a:t>
            </a:r>
            <a:endParaRPr lang="nl-NL" dirty="0"/>
          </a:p>
        </p:txBody>
      </p:sp>
      <p:sp>
        <p:nvSpPr>
          <p:cNvPr id="3" name="Ondertitel 2"/>
          <p:cNvSpPr>
            <a:spLocks noGrp="1"/>
          </p:cNvSpPr>
          <p:nvPr>
            <p:ph type="subTitle" idx="1"/>
          </p:nvPr>
        </p:nvSpPr>
        <p:spPr/>
        <p:txBody>
          <a:bodyPr/>
          <a:lstStyle/>
          <a:p>
            <a:endParaRPr lang="nl-NL"/>
          </a:p>
        </p:txBody>
      </p:sp>
    </p:spTree>
    <p:extLst>
      <p:ext uri="{BB962C8B-B14F-4D97-AF65-F5344CB8AC3E}">
        <p14:creationId xmlns:p14="http://schemas.microsoft.com/office/powerpoint/2010/main" val="1308831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ontstaan van geluidsgolven</a:t>
            </a:r>
            <a:endParaRPr lang="nl-NL" dirty="0"/>
          </a:p>
        </p:txBody>
      </p:sp>
      <p:sp>
        <p:nvSpPr>
          <p:cNvPr id="3" name="Tijdelijke aanduiding voor inhoud 2"/>
          <p:cNvSpPr>
            <a:spLocks noGrp="1"/>
          </p:cNvSpPr>
          <p:nvPr>
            <p:ph idx="1"/>
          </p:nvPr>
        </p:nvSpPr>
        <p:spPr/>
        <p:txBody>
          <a:bodyPr/>
          <a:lstStyle/>
          <a:p>
            <a:r>
              <a:rPr lang="nl-NL" dirty="0" smtClean="0"/>
              <a:t>Geluidsgolven zijn prikkels voor het oor. Wanneer een bepaald voorwerp gaat trillen, zoals bijvoorbeeld je stembanden, dan gaat de lucht er om heen ook trillen. </a:t>
            </a:r>
          </a:p>
          <a:p>
            <a:r>
              <a:rPr lang="nl-NL" dirty="0" smtClean="0"/>
              <a:t>Door deze trilling in de lucht worden de geluidsgolven gecreëerd. </a:t>
            </a:r>
          </a:p>
          <a:p>
            <a:r>
              <a:rPr lang="nl-NL" dirty="0" smtClean="0"/>
              <a:t>Geluid (golven) verplaatst zich met ongeveer 330 meter per seconde.</a:t>
            </a:r>
            <a:endParaRPr lang="nl-NL" dirty="0"/>
          </a:p>
        </p:txBody>
      </p:sp>
    </p:spTree>
    <p:extLst>
      <p:ext uri="{BB962C8B-B14F-4D97-AF65-F5344CB8AC3E}">
        <p14:creationId xmlns:p14="http://schemas.microsoft.com/office/powerpoint/2010/main" val="509672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Hoge of lage tonen?</a:t>
            </a:r>
            <a:endParaRPr lang="nl-NL" dirty="0"/>
          </a:p>
        </p:txBody>
      </p:sp>
      <p:sp>
        <p:nvSpPr>
          <p:cNvPr id="3" name="Tijdelijke aanduiding voor inhoud 2"/>
          <p:cNvSpPr>
            <a:spLocks noGrp="1"/>
          </p:cNvSpPr>
          <p:nvPr>
            <p:ph idx="1"/>
          </p:nvPr>
        </p:nvSpPr>
        <p:spPr>
          <a:xfrm>
            <a:off x="677334" y="2160589"/>
            <a:ext cx="6266391" cy="3880773"/>
          </a:xfrm>
        </p:spPr>
        <p:txBody>
          <a:bodyPr/>
          <a:lstStyle/>
          <a:p>
            <a:r>
              <a:rPr lang="nl-NL" dirty="0" smtClean="0"/>
              <a:t>Je kunt hoge en lage tonen onderscheiden door het aantal trillingen per seconde. Wanneer een bepaald voorwerp een hoog geluid geeft, dan worden er meer trillingen per seconde gemaakt. Dit kun je zien op afbeelding 1.</a:t>
            </a:r>
          </a:p>
          <a:p>
            <a:r>
              <a:rPr lang="nl-NL" dirty="0" smtClean="0"/>
              <a:t>Wanneer tonen een lager geluid hebben, dan zijn er juist minder trillingen per seconde. Dit kun je zien op afbeelding 2.</a:t>
            </a:r>
            <a:endParaRPr lang="nl-NL" dirty="0"/>
          </a:p>
        </p:txBody>
      </p:sp>
      <p:pic>
        <p:nvPicPr>
          <p:cNvPr id="6" name="Afbeelding 5"/>
          <p:cNvPicPr>
            <a:picLocks noChangeAspect="1"/>
          </p:cNvPicPr>
          <p:nvPr/>
        </p:nvPicPr>
        <p:blipFill rotWithShape="1">
          <a:blip r:embed="rId2">
            <a:extLst>
              <a:ext uri="{28A0092B-C50C-407E-A947-70E740481C1C}">
                <a14:useLocalDpi xmlns:a14="http://schemas.microsoft.com/office/drawing/2010/main" val="0"/>
              </a:ext>
            </a:extLst>
          </a:blip>
          <a:srcRect l="34838" t="-278" r="26458" b="278"/>
          <a:stretch/>
        </p:blipFill>
        <p:spPr>
          <a:xfrm rot="5400000">
            <a:off x="8682417" y="50006"/>
            <a:ext cx="1940753" cy="3760787"/>
          </a:xfrm>
          <a:prstGeom prst="rect">
            <a:avLst/>
          </a:prstGeom>
        </p:spPr>
      </p:pic>
      <p:pic>
        <p:nvPicPr>
          <p:cNvPr id="7" name="Afbeelding 6"/>
          <p:cNvPicPr>
            <a:picLocks noChangeAspect="1"/>
          </p:cNvPicPr>
          <p:nvPr/>
        </p:nvPicPr>
        <p:blipFill rotWithShape="1">
          <a:blip r:embed="rId3">
            <a:extLst>
              <a:ext uri="{28A0092B-C50C-407E-A947-70E740481C1C}">
                <a14:useLocalDpi xmlns:a14="http://schemas.microsoft.com/office/drawing/2010/main" val="0"/>
              </a:ext>
            </a:extLst>
          </a:blip>
          <a:srcRect l="31505" r="25416"/>
          <a:stretch/>
        </p:blipFill>
        <p:spPr>
          <a:xfrm rot="5400000">
            <a:off x="8554485" y="2979190"/>
            <a:ext cx="2110893" cy="3675062"/>
          </a:xfrm>
          <a:prstGeom prst="rect">
            <a:avLst/>
          </a:prstGeom>
        </p:spPr>
      </p:pic>
      <p:sp>
        <p:nvSpPr>
          <p:cNvPr id="8" name="Tekstvak 7"/>
          <p:cNvSpPr txBox="1"/>
          <p:nvPr/>
        </p:nvSpPr>
        <p:spPr>
          <a:xfrm>
            <a:off x="7772400" y="2900776"/>
            <a:ext cx="3760787" cy="646331"/>
          </a:xfrm>
          <a:prstGeom prst="rect">
            <a:avLst/>
          </a:prstGeom>
          <a:noFill/>
        </p:spPr>
        <p:txBody>
          <a:bodyPr wrap="square" rtlCol="0">
            <a:spAutoFit/>
          </a:bodyPr>
          <a:lstStyle/>
          <a:p>
            <a:r>
              <a:rPr lang="nl-NL" dirty="0" smtClean="0"/>
              <a:t>Afbeelding 1: aantal trillingen per (t) tijd door Ciska Mostert</a:t>
            </a:r>
            <a:endParaRPr lang="nl-NL" dirty="0"/>
          </a:p>
        </p:txBody>
      </p:sp>
      <p:sp>
        <p:nvSpPr>
          <p:cNvPr id="9" name="Tekstvak 8"/>
          <p:cNvSpPr txBox="1"/>
          <p:nvPr/>
        </p:nvSpPr>
        <p:spPr>
          <a:xfrm>
            <a:off x="7772400" y="5872168"/>
            <a:ext cx="3675063" cy="646331"/>
          </a:xfrm>
          <a:prstGeom prst="rect">
            <a:avLst/>
          </a:prstGeom>
          <a:noFill/>
        </p:spPr>
        <p:txBody>
          <a:bodyPr wrap="square" rtlCol="0">
            <a:spAutoFit/>
          </a:bodyPr>
          <a:lstStyle/>
          <a:p>
            <a:r>
              <a:rPr lang="nl-NL" dirty="0" smtClean="0"/>
              <a:t>Afbeelding 2: </a:t>
            </a:r>
            <a:r>
              <a:rPr lang="nl-NL" smtClean="0"/>
              <a:t>aantal trillingen per (t) tijd door Ciska Mostert</a:t>
            </a:r>
            <a:endParaRPr lang="nl-NL"/>
          </a:p>
        </p:txBody>
      </p:sp>
    </p:spTree>
    <p:extLst>
      <p:ext uri="{BB962C8B-B14F-4D97-AF65-F5344CB8AC3E}">
        <p14:creationId xmlns:p14="http://schemas.microsoft.com/office/powerpoint/2010/main" val="1436434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worden deze trillingen geluid?</a:t>
            </a:r>
            <a:endParaRPr lang="nl-NL" dirty="0"/>
          </a:p>
        </p:txBody>
      </p:sp>
      <p:sp>
        <p:nvSpPr>
          <p:cNvPr id="3" name="Tijdelijke aanduiding voor inhoud 2"/>
          <p:cNvSpPr>
            <a:spLocks noGrp="1"/>
          </p:cNvSpPr>
          <p:nvPr>
            <p:ph idx="1"/>
          </p:nvPr>
        </p:nvSpPr>
        <p:spPr/>
        <p:txBody>
          <a:bodyPr/>
          <a:lstStyle/>
          <a:p>
            <a:r>
              <a:rPr lang="nl-NL" dirty="0" smtClean="0"/>
              <a:t>Wanneer de trillingen in je slakkenhuis zijn aangekomen, gebeuren daar een bepaald aantal dingen mee.</a:t>
            </a:r>
          </a:p>
          <a:p>
            <a:r>
              <a:rPr lang="nl-NL" dirty="0" smtClean="0"/>
              <a:t>Je slakkenhuis is gevuld met vloeistof. Deze vloeistof kan bewegen door de trillingen die worden doorgegeven door de stijgbeugel.</a:t>
            </a:r>
          </a:p>
          <a:p>
            <a:r>
              <a:rPr lang="nl-NL" dirty="0" smtClean="0"/>
              <a:t>In je slakkenhuis zitten ongeveer 15.000 zintuigcellen. Zij zetten het bewegen van het vloeistof dat in je slakkenhuis zit om tot impulsen.</a:t>
            </a:r>
          </a:p>
          <a:p>
            <a:r>
              <a:rPr lang="nl-NL" dirty="0" smtClean="0"/>
              <a:t>De impulsen gaan via je gehoorzenuw naar je hersenen waar je het ervaart als een geluid.</a:t>
            </a:r>
            <a:endParaRPr lang="nl-NL" dirty="0"/>
          </a:p>
        </p:txBody>
      </p:sp>
    </p:spTree>
    <p:extLst>
      <p:ext uri="{BB962C8B-B14F-4D97-AF65-F5344CB8AC3E}">
        <p14:creationId xmlns:p14="http://schemas.microsoft.com/office/powerpoint/2010/main" val="1164113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Feitjes</a:t>
            </a:r>
            <a:endParaRPr lang="nl-NL" dirty="0"/>
          </a:p>
        </p:txBody>
      </p:sp>
      <p:sp>
        <p:nvSpPr>
          <p:cNvPr id="3" name="Tijdelijke aanduiding voor inhoud 2"/>
          <p:cNvSpPr>
            <a:spLocks noGrp="1"/>
          </p:cNvSpPr>
          <p:nvPr>
            <p:ph idx="1"/>
          </p:nvPr>
        </p:nvSpPr>
        <p:spPr/>
        <p:txBody>
          <a:bodyPr/>
          <a:lstStyle/>
          <a:p>
            <a:r>
              <a:rPr lang="nl-NL" dirty="0" smtClean="0"/>
              <a:t>Wist je dat een mens lage tonen kan horen tot wel 20 Hz, oftewel 20 trillingen per seconde, terwijl de bovengrens van geluiden wel 20.000 Hz (trillingen per seconde) is. Kan je nagaan wat een grote omvang van hoge en lage geluiden wij kunnen horen!</a:t>
            </a:r>
          </a:p>
          <a:p>
            <a:r>
              <a:rPr lang="nl-NL" dirty="0" smtClean="0"/>
              <a:t>De zintuigcellen om de lagere tonen waar te nemen zitten aan de top van je slakkenhuis</a:t>
            </a:r>
          </a:p>
          <a:p>
            <a:r>
              <a:rPr lang="nl-NL" dirty="0" smtClean="0"/>
              <a:t>Wanneer je te harde muziek luistert kunnen de haartjes in je slakkenhuis (zintuigcellen) kapot gaan waardoor je minder hoort. </a:t>
            </a:r>
            <a:r>
              <a:rPr lang="nl-NL" smtClean="0"/>
              <a:t>Pas dus goed op!</a:t>
            </a:r>
            <a:endParaRPr lang="nl-NL" dirty="0" smtClean="0"/>
          </a:p>
          <a:p>
            <a:endParaRPr lang="nl-NL" dirty="0"/>
          </a:p>
        </p:txBody>
      </p:sp>
    </p:spTree>
    <p:extLst>
      <p:ext uri="{BB962C8B-B14F-4D97-AF65-F5344CB8AC3E}">
        <p14:creationId xmlns:p14="http://schemas.microsoft.com/office/powerpoint/2010/main" val="17979487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50</TotalTime>
  <Words>333</Words>
  <Application>Microsoft Macintosh PowerPoint</Application>
  <PresentationFormat>Breedbeeld</PresentationFormat>
  <Paragraphs>19</Paragraphs>
  <Slides>5</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5</vt:i4>
      </vt:variant>
    </vt:vector>
  </HeadingPairs>
  <TitlesOfParts>
    <vt:vector size="9" baseType="lpstr">
      <vt:lpstr>Trebuchet MS</vt:lpstr>
      <vt:lpstr>Wingdings 3</vt:lpstr>
      <vt:lpstr>Arial</vt:lpstr>
      <vt:lpstr>Facet</vt:lpstr>
      <vt:lpstr>Geluid</vt:lpstr>
      <vt:lpstr>Het ontstaan van geluidsgolven</vt:lpstr>
      <vt:lpstr>Hoge of lage tonen?</vt:lpstr>
      <vt:lpstr>Hoe worden deze trillingen geluid?</vt:lpstr>
      <vt:lpstr>Feitjes</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Onderdelen van het oor en hun functies</dc:title>
  <dc:creator>Ciska Mostert (0949019)</dc:creator>
  <cp:lastModifiedBy>Ciska Mostert (0949019)</cp:lastModifiedBy>
  <cp:revision>6</cp:revision>
  <dcterms:created xsi:type="dcterms:W3CDTF">2018-11-11T19:17:35Z</dcterms:created>
  <dcterms:modified xsi:type="dcterms:W3CDTF">2018-11-11T20:07:48Z</dcterms:modified>
</cp:coreProperties>
</file>