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10-10-2018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535" y="0"/>
            <a:ext cx="3313355" cy="766056"/>
          </a:xfrm>
        </p:spPr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6079" y="908720"/>
            <a:ext cx="3309803" cy="126062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 en paraveterinair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852936"/>
            <a:ext cx="3528053" cy="26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 herhaling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Voedingsstoffen</a:t>
            </a:r>
          </a:p>
          <a:p>
            <a:r>
              <a:rPr lang="nl-NL" dirty="0" smtClean="0"/>
              <a:t>Water</a:t>
            </a:r>
          </a:p>
          <a:p>
            <a:r>
              <a:rPr lang="nl-NL" dirty="0" smtClean="0"/>
              <a:t>Koolhydraten</a:t>
            </a:r>
          </a:p>
          <a:p>
            <a:r>
              <a:rPr lang="nl-NL" dirty="0" smtClean="0"/>
              <a:t>Vetten</a:t>
            </a:r>
          </a:p>
          <a:p>
            <a:r>
              <a:rPr lang="nl-NL" dirty="0" smtClean="0"/>
              <a:t>Eiwitten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932040" y="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Voeding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74930"/>
            <a:ext cx="122529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Niet-energie leverende voedingsstoffen</a:t>
            </a:r>
          </a:p>
          <a:p>
            <a:r>
              <a:rPr lang="nl-NL" dirty="0" smtClean="0"/>
              <a:t>Mineralen</a:t>
            </a:r>
          </a:p>
          <a:p>
            <a:r>
              <a:rPr lang="nl-NL" dirty="0" smtClean="0"/>
              <a:t>Antioxidanten</a:t>
            </a:r>
          </a:p>
          <a:p>
            <a:r>
              <a:rPr lang="nl-NL" dirty="0" smtClean="0"/>
              <a:t>Vitaminen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1028" name="Picture 4" descr="http://csimg.koopkeus.nl/srv/NL/2903356211805/T/340x340/C/FFFFFF/url/beaphar-lavita-h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941" y="3789040"/>
            <a:ext cx="2446412" cy="244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Mineralen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Macromineralen</a:t>
            </a:r>
          </a:p>
          <a:p>
            <a:r>
              <a:rPr lang="nl-NL" dirty="0" smtClean="0"/>
              <a:t>Micromineralen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2050" name="Picture 2" descr="http://www.hillspet.nl/images/nl-nl/7_Macrominerals_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2011"/>
            <a:ext cx="5976664" cy="60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illspet.nl/images/nl-nl/11_Macrominerals_N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8" y="1119020"/>
            <a:ext cx="7845077" cy="50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Antioxidanten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2"/>
            <a:ext cx="7078734" cy="376092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Zuurstof essentieel maar ook toxisch</a:t>
            </a:r>
          </a:p>
          <a:p>
            <a:r>
              <a:rPr lang="nl-NL" dirty="0" smtClean="0"/>
              <a:t>Voorkomen van oxidatie van vetten.</a:t>
            </a:r>
          </a:p>
          <a:p>
            <a:r>
              <a:rPr lang="nl-NL" dirty="0" smtClean="0"/>
              <a:t>Positief effect op gezondheid en ziektes voorkomen die veroorzaakt worden door vrije radicalen.</a:t>
            </a:r>
          </a:p>
          <a:p>
            <a:r>
              <a:rPr lang="nl-NL" dirty="0" smtClean="0"/>
              <a:t>Vrije radicalen: </a:t>
            </a:r>
            <a:r>
              <a:rPr lang="nl-NL" dirty="0" smtClean="0"/>
              <a:t>Straling /</a:t>
            </a:r>
            <a:r>
              <a:rPr lang="nl-NL" dirty="0"/>
              <a:t> </a:t>
            </a:r>
            <a:r>
              <a:rPr lang="nl-NL" dirty="0" smtClean="0"/>
              <a:t>vervuiling / stress / slechte voeding / Zuurstof</a:t>
            </a:r>
          </a:p>
          <a:p>
            <a:r>
              <a:rPr lang="nl-NL" dirty="0" smtClean="0"/>
              <a:t>brengen </a:t>
            </a:r>
            <a:r>
              <a:rPr lang="nl-NL" dirty="0" smtClean="0"/>
              <a:t>schade </a:t>
            </a:r>
            <a:r>
              <a:rPr lang="nl-NL" dirty="0" smtClean="0"/>
              <a:t>aan lichaamscellen</a:t>
            </a:r>
            <a:endParaRPr lang="nl-NL" dirty="0" smtClean="0"/>
          </a:p>
          <a:p>
            <a:r>
              <a:rPr lang="nl-NL" dirty="0" smtClean="0"/>
              <a:t>Voorbeelden: </a:t>
            </a:r>
            <a:r>
              <a:rPr lang="nl-NL" dirty="0" err="1" smtClean="0"/>
              <a:t>rozemarinjextract</a:t>
            </a:r>
            <a:r>
              <a:rPr lang="nl-NL" dirty="0" smtClean="0"/>
              <a:t> en 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vit</a:t>
            </a:r>
            <a:r>
              <a:rPr lang="nl-NL" dirty="0" smtClean="0"/>
              <a:t>. </a:t>
            </a:r>
            <a:r>
              <a:rPr lang="nl-NL" dirty="0" smtClean="0"/>
              <a:t>C &amp; E. CBD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3074" name="Picture 2" descr="http://www.robkalmeijer.nl/voedingsleer/nutrienten/anti-oxidanten/t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92" y="188640"/>
            <a:ext cx="5593540" cy="654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apbreukelen.nl/main/images/weekvanhethuisdier/2005/antioxidant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48" y="1132573"/>
            <a:ext cx="8207022" cy="442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16016" y="1103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244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2348880"/>
            <a:ext cx="6777317" cy="3508977"/>
          </a:xfrm>
        </p:spPr>
        <p:txBody>
          <a:bodyPr/>
          <a:lstStyle/>
          <a:p>
            <a:r>
              <a:rPr lang="nl-NL" dirty="0" smtClean="0"/>
              <a:t>Vetoplosbare vitaminen:</a:t>
            </a:r>
            <a:br>
              <a:rPr lang="nl-NL" dirty="0" smtClean="0"/>
            </a:br>
            <a:r>
              <a:rPr lang="nl-NL" dirty="0" smtClean="0"/>
              <a:t>-A, D, E, K</a:t>
            </a:r>
          </a:p>
          <a:p>
            <a:r>
              <a:rPr lang="nl-NL" dirty="0" smtClean="0"/>
              <a:t>Wateroplosbare vitaminen:</a:t>
            </a:r>
            <a:br>
              <a:rPr lang="nl-NL" dirty="0" smtClean="0"/>
            </a:br>
            <a:r>
              <a:rPr lang="nl-NL" dirty="0" smtClean="0"/>
              <a:t>-B en </a:t>
            </a:r>
            <a:r>
              <a:rPr lang="nl-NL" dirty="0" smtClean="0"/>
              <a:t>C (Veel en vaak via voeding toedienen)</a:t>
            </a:r>
          </a:p>
          <a:p>
            <a:r>
              <a:rPr lang="nl-NL" smtClean="0"/>
              <a:t>Hyper </a:t>
            </a:r>
            <a:r>
              <a:rPr lang="nl-NL" dirty="0" smtClean="0"/>
              <a:t>en hypo vitaminose!</a:t>
            </a: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11321"/>
            <a:ext cx="3515263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behoeften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Dracht en opgroeien.</a:t>
            </a:r>
          </a:p>
          <a:p>
            <a:r>
              <a:rPr lang="nl-NL" dirty="0" smtClean="0"/>
              <a:t>Vet oplosbare worden opgeslagen</a:t>
            </a:r>
          </a:p>
          <a:p>
            <a:r>
              <a:rPr lang="nl-NL" dirty="0" smtClean="0"/>
              <a:t>Water oplosbare uitgescheiden via urine</a:t>
            </a:r>
          </a:p>
          <a:p>
            <a:pPr marL="68580" indent="0">
              <a:buNone/>
            </a:pP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t="11619" r="48214" b="53882"/>
          <a:stretch/>
        </p:blipFill>
        <p:spPr bwMode="auto">
          <a:xfrm>
            <a:off x="1835696" y="836712"/>
            <a:ext cx="5335409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t="45927" r="48214" b="8572"/>
          <a:stretch/>
        </p:blipFill>
        <p:spPr bwMode="auto">
          <a:xfrm>
            <a:off x="2048311" y="836712"/>
            <a:ext cx="5335409" cy="522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036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een overzicht met alle:</a:t>
            </a:r>
          </a:p>
          <a:p>
            <a:pPr marL="68580" indent="0">
              <a:buNone/>
            </a:pPr>
            <a:r>
              <a:rPr lang="nl-NL" dirty="0" smtClean="0"/>
              <a:t>-macro mineralen</a:t>
            </a:r>
          </a:p>
          <a:p>
            <a:pPr marL="68580" indent="0">
              <a:buNone/>
            </a:pPr>
            <a:r>
              <a:rPr lang="nl-NL" dirty="0" smtClean="0"/>
              <a:t>-micro mineralen</a:t>
            </a:r>
            <a:br>
              <a:rPr lang="nl-NL" dirty="0" smtClean="0"/>
            </a:br>
            <a:r>
              <a:rPr lang="nl-NL" dirty="0" smtClean="0"/>
              <a:t>-water oplosbare vitaminen</a:t>
            </a:r>
            <a:br>
              <a:rPr lang="nl-NL" dirty="0" smtClean="0"/>
            </a:br>
            <a:r>
              <a:rPr lang="nl-NL" dirty="0" smtClean="0"/>
              <a:t>-vet oplosbare vitaminen</a:t>
            </a:r>
          </a:p>
          <a:p>
            <a:r>
              <a:rPr lang="nl-NL" dirty="0" smtClean="0"/>
              <a:t>Geef aan welke functie ze hebben in het lichaam. </a:t>
            </a:r>
          </a:p>
        </p:txBody>
      </p:sp>
    </p:spTree>
    <p:extLst>
      <p:ext uri="{BB962C8B-B14F-4D97-AF65-F5344CB8AC3E}">
        <p14:creationId xmlns:p14="http://schemas.microsoft.com/office/powerpoint/2010/main" val="23894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305</TotalTime>
  <Words>119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Voeding</vt:lpstr>
      <vt:lpstr>Korte herhaling vorige les</vt:lpstr>
      <vt:lpstr>Deze les:</vt:lpstr>
      <vt:lpstr>Mineralen</vt:lpstr>
      <vt:lpstr>Antioxidanten </vt:lpstr>
      <vt:lpstr>Vitaminen</vt:lpstr>
      <vt:lpstr>Verschillende behoeften</vt:lpstr>
      <vt:lpstr>Opdracht !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Ruud Dalhoeven</cp:lastModifiedBy>
  <cp:revision>27</cp:revision>
  <dcterms:created xsi:type="dcterms:W3CDTF">2012-12-04T08:48:12Z</dcterms:created>
  <dcterms:modified xsi:type="dcterms:W3CDTF">2018-10-10T10:58:37Z</dcterms:modified>
</cp:coreProperties>
</file>