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74" r:id="rId1"/>
  </p:sldMasterIdLst>
  <p:notesMasterIdLst>
    <p:notesMasterId r:id="rId29"/>
  </p:notesMasterIdLst>
  <p:sldIdLst>
    <p:sldId id="364" r:id="rId2"/>
    <p:sldId id="369" r:id="rId3"/>
    <p:sldId id="361" r:id="rId4"/>
    <p:sldId id="366" r:id="rId5"/>
    <p:sldId id="367" r:id="rId6"/>
    <p:sldId id="362" r:id="rId7"/>
    <p:sldId id="303" r:id="rId8"/>
    <p:sldId id="354" r:id="rId9"/>
    <p:sldId id="355" r:id="rId10"/>
    <p:sldId id="356" r:id="rId11"/>
    <p:sldId id="345" r:id="rId12"/>
    <p:sldId id="299" r:id="rId13"/>
    <p:sldId id="359" r:id="rId14"/>
    <p:sldId id="347" r:id="rId15"/>
    <p:sldId id="343" r:id="rId16"/>
    <p:sldId id="263" r:id="rId17"/>
    <p:sldId id="273" r:id="rId18"/>
    <p:sldId id="296" r:id="rId19"/>
    <p:sldId id="350" r:id="rId20"/>
    <p:sldId id="358" r:id="rId21"/>
    <p:sldId id="294" r:id="rId22"/>
    <p:sldId id="298" r:id="rId23"/>
    <p:sldId id="370" r:id="rId24"/>
    <p:sldId id="321" r:id="rId25"/>
    <p:sldId id="365" r:id="rId26"/>
    <p:sldId id="363" r:id="rId27"/>
    <p:sldId id="368" r:id="rId28"/>
  </p:sldIdLst>
  <p:sldSz cx="9144000" cy="6858000" type="screen4x3"/>
  <p:notesSz cx="6858000" cy="9144000"/>
  <p:defaultTextStyle>
    <a:defPPr>
      <a:defRPr lang="en-GB"/>
    </a:defPPr>
    <a:lvl1pPr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1pPr>
    <a:lvl2pPr marL="742950" indent="-285750"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2pPr>
    <a:lvl3pPr marL="1143000" indent="-228600"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3pPr>
    <a:lvl4pPr marL="1600200" indent="-228600"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4pPr>
    <a:lvl5pPr marL="2057400" indent="-228600"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3" autoAdjust="0"/>
    <p:restoredTop sz="94660"/>
  </p:normalViewPr>
  <p:slideViewPr>
    <p:cSldViewPr>
      <p:cViewPr varScale="1">
        <p:scale>
          <a:sx n="79" d="100"/>
          <a:sy n="79" d="100"/>
        </p:scale>
        <p:origin x="1128" y="90"/>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Rectangle 1"/>
          <p:cNvSpPr>
            <a:spLocks noGrp="1" noRot="1" noChangeAspect="1" noChangeArrowheads="1"/>
          </p:cNvSpPr>
          <p:nvPr>
            <p:ph type="sldImg"/>
          </p:nvPr>
        </p:nvSpPr>
        <p:spPr bwMode="auto">
          <a:xfrm>
            <a:off x="1106488" y="812800"/>
            <a:ext cx="5343525" cy="4006850"/>
          </a:xfrm>
          <a:prstGeom prst="rect">
            <a:avLst/>
          </a:prstGeom>
          <a:noFill/>
          <a:ln w="9525">
            <a:noFill/>
            <a:round/>
            <a:headEnd/>
            <a:tailEnd/>
          </a:ln>
          <a:effectLst/>
        </p:spPr>
      </p:sp>
      <p:sp>
        <p:nvSpPr>
          <p:cNvPr id="3074" name="Rectangle 2"/>
          <p:cNvSpPr>
            <a:spLocks noGrp="1" noChangeArrowheads="1"/>
          </p:cNvSpPr>
          <p:nvPr>
            <p:ph type="body"/>
          </p:nvPr>
        </p:nvSpPr>
        <p:spPr bwMode="auto">
          <a:xfrm>
            <a:off x="755650" y="5078413"/>
            <a:ext cx="6046788" cy="481012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nl-NL"/>
          </a:p>
        </p:txBody>
      </p:sp>
      <p:sp>
        <p:nvSpPr>
          <p:cNvPr id="3075" name="Rectangle 3"/>
          <p:cNvSpPr>
            <a:spLocks noGrp="1" noChangeArrowheads="1"/>
          </p:cNvSpPr>
          <p:nvPr>
            <p:ph type="hdr"/>
          </p:nvPr>
        </p:nvSpPr>
        <p:spPr bwMode="auto">
          <a:xfrm>
            <a:off x="0" y="0"/>
            <a:ext cx="3279775" cy="53340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nSpc>
                <a:spcPct val="95000"/>
              </a:lnSpc>
              <a:tabLst>
                <a:tab pos="723900" algn="l"/>
                <a:tab pos="1447800" algn="l"/>
                <a:tab pos="2171700" algn="l"/>
                <a:tab pos="2895600" algn="l"/>
              </a:tabLst>
              <a:defRPr sz="1400">
                <a:solidFill>
                  <a:srgbClr val="000000"/>
                </a:solidFill>
                <a:latin typeface="Times New Roman" pitchFamily="16" charset="0"/>
                <a:cs typeface="Lucida Sans Unicode" charset="0"/>
              </a:defRPr>
            </a:lvl1pPr>
          </a:lstStyle>
          <a:p>
            <a:endParaRPr lang="nl-NL"/>
          </a:p>
        </p:txBody>
      </p:sp>
      <p:sp>
        <p:nvSpPr>
          <p:cNvPr id="3076" name="Rectangle 4"/>
          <p:cNvSpPr>
            <a:spLocks noGrp="1" noChangeArrowheads="1"/>
          </p:cNvSpPr>
          <p:nvPr>
            <p:ph type="dt"/>
          </p:nvPr>
        </p:nvSpPr>
        <p:spPr bwMode="auto">
          <a:xfrm>
            <a:off x="4278313" y="0"/>
            <a:ext cx="3279775" cy="53340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lnSpc>
                <a:spcPct val="95000"/>
              </a:lnSpc>
              <a:tabLst>
                <a:tab pos="723900" algn="l"/>
                <a:tab pos="1447800" algn="l"/>
                <a:tab pos="2171700" algn="l"/>
                <a:tab pos="2895600" algn="l"/>
              </a:tabLst>
              <a:defRPr sz="1400">
                <a:solidFill>
                  <a:srgbClr val="000000"/>
                </a:solidFill>
                <a:latin typeface="Times New Roman" pitchFamily="16" charset="0"/>
                <a:cs typeface="Lucida Sans Unicode" charset="0"/>
              </a:defRPr>
            </a:lvl1pPr>
          </a:lstStyle>
          <a:p>
            <a:endParaRPr lang="nl-NL"/>
          </a:p>
        </p:txBody>
      </p:sp>
      <p:sp>
        <p:nvSpPr>
          <p:cNvPr id="3077" name="Rectangle 5"/>
          <p:cNvSpPr>
            <a:spLocks noGrp="1" noChangeArrowheads="1"/>
          </p:cNvSpPr>
          <p:nvPr>
            <p:ph type="ftr"/>
          </p:nvPr>
        </p:nvSpPr>
        <p:spPr bwMode="auto">
          <a:xfrm>
            <a:off x="0" y="10156825"/>
            <a:ext cx="3279775" cy="53340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nSpc>
                <a:spcPct val="95000"/>
              </a:lnSpc>
              <a:tabLst>
                <a:tab pos="723900" algn="l"/>
                <a:tab pos="1447800" algn="l"/>
                <a:tab pos="2171700" algn="l"/>
                <a:tab pos="2895600" algn="l"/>
              </a:tabLst>
              <a:defRPr sz="1400">
                <a:solidFill>
                  <a:srgbClr val="000000"/>
                </a:solidFill>
                <a:latin typeface="Times New Roman" pitchFamily="16" charset="0"/>
                <a:cs typeface="Lucida Sans Unicode" charset="0"/>
              </a:defRPr>
            </a:lvl1pPr>
          </a:lstStyle>
          <a:p>
            <a:endParaRPr lang="nl-NL"/>
          </a:p>
        </p:txBody>
      </p:sp>
      <p:sp>
        <p:nvSpPr>
          <p:cNvPr id="3078" name="Rectangle 6"/>
          <p:cNvSpPr>
            <a:spLocks noGrp="1" noChangeArrowheads="1"/>
          </p:cNvSpPr>
          <p:nvPr>
            <p:ph type="sldNum"/>
          </p:nvPr>
        </p:nvSpPr>
        <p:spPr bwMode="auto">
          <a:xfrm>
            <a:off x="4278313" y="10156825"/>
            <a:ext cx="3279775" cy="53340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gn="r">
              <a:lnSpc>
                <a:spcPct val="95000"/>
              </a:lnSpc>
              <a:tabLst>
                <a:tab pos="723900" algn="l"/>
                <a:tab pos="1447800" algn="l"/>
                <a:tab pos="2171700" algn="l"/>
                <a:tab pos="2895600" algn="l"/>
              </a:tabLst>
              <a:defRPr sz="1400">
                <a:solidFill>
                  <a:srgbClr val="000000"/>
                </a:solidFill>
                <a:latin typeface="Times New Roman" pitchFamily="16" charset="0"/>
                <a:cs typeface="Lucida Sans Unicode" charset="0"/>
              </a:defRPr>
            </a:lvl1pPr>
          </a:lstStyle>
          <a:p>
            <a:fld id="{5F8CF6F3-3C94-4623-912E-0E40E32E15DB}" type="slidenum">
              <a:rPr lang="nl-NL"/>
              <a:pPr/>
              <a:t>‹nr.›</a:t>
            </a:fld>
            <a:endParaRPr lang="nl-NL"/>
          </a:p>
        </p:txBody>
      </p:sp>
    </p:spTree>
    <p:extLst>
      <p:ext uri="{BB962C8B-B14F-4D97-AF65-F5344CB8AC3E}">
        <p14:creationId xmlns:p14="http://schemas.microsoft.com/office/powerpoint/2010/main" val="2790159410"/>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1EB5FFD5-80FF-4249-BDA9-52BC69585B45}" type="slidenum">
              <a:rPr lang="nl-NL"/>
              <a:pPr/>
              <a:t>16</a:t>
            </a:fld>
            <a:endParaRPr lang="nl-NL"/>
          </a:p>
        </p:txBody>
      </p:sp>
      <p:sp>
        <p:nvSpPr>
          <p:cNvPr id="26625"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26626" name="Rectangle 2"/>
          <p:cNvSpPr txBox="1">
            <a:spLocks noGrp="1" noChangeArrowheads="1"/>
          </p:cNvSpPr>
          <p:nvPr>
            <p:ph type="body" idx="1"/>
          </p:nvPr>
        </p:nvSpPr>
        <p:spPr bwMode="auto">
          <a:xfrm>
            <a:off x="755650" y="5078413"/>
            <a:ext cx="6048375" cy="4721225"/>
          </a:xfrm>
          <a:prstGeom prst="rect">
            <a:avLst/>
          </a:prstGeom>
          <a:noFill/>
          <a:ln>
            <a:round/>
            <a:headEnd/>
            <a:tailEnd/>
          </a:ln>
        </p:spPr>
        <p:txBody>
          <a:bodyPr wrap="none" anchor="ctr"/>
          <a:lstStyle/>
          <a:p>
            <a:endParaRPr lang="nl-N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15" name="Rechthoek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hthoek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hthoek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hthoek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hthoek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Ondertitel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nl-NL"/>
              <a:t>Klik om de ondertitelstijl van het model te bewerken</a:t>
            </a:r>
            <a:endParaRPr kumimoji="0" lang="en-US"/>
          </a:p>
        </p:txBody>
      </p:sp>
      <p:sp>
        <p:nvSpPr>
          <p:cNvPr id="28" name="Tijdelijke aanduiding voor datum 27"/>
          <p:cNvSpPr>
            <a:spLocks noGrp="1"/>
          </p:cNvSpPr>
          <p:nvPr>
            <p:ph type="dt" sz="half" idx="10"/>
          </p:nvPr>
        </p:nvSpPr>
        <p:spPr/>
        <p:txBody>
          <a:bodyPr/>
          <a:lstStyle/>
          <a:p>
            <a:r>
              <a:rPr lang="nl-NL"/>
              <a:t>10-01-11</a:t>
            </a:r>
          </a:p>
        </p:txBody>
      </p:sp>
      <p:sp>
        <p:nvSpPr>
          <p:cNvPr id="17" name="Tijdelijke aanduiding voor voettekst 16"/>
          <p:cNvSpPr>
            <a:spLocks noGrp="1"/>
          </p:cNvSpPr>
          <p:nvPr>
            <p:ph type="ftr" sz="quarter" idx="11"/>
          </p:nvPr>
        </p:nvSpPr>
        <p:spPr/>
        <p:txBody>
          <a:bodyPr/>
          <a:lstStyle/>
          <a:p>
            <a:endParaRPr kumimoji="0" lang="en-US"/>
          </a:p>
        </p:txBody>
      </p:sp>
      <p:sp>
        <p:nvSpPr>
          <p:cNvPr id="7" name="Rechte verbindingslijn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hthoek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Tijdelijke aanduiding voor dianumm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60B53E9E-D1A4-4F6D-9314-E87CF52C080A}" type="slidenum">
              <a:rPr lang="nl-NL" smtClean="0"/>
              <a:pPr/>
              <a:t>‹nr.›</a:t>
            </a:fld>
            <a:endParaRPr lang="nl-NL"/>
          </a:p>
        </p:txBody>
      </p:sp>
      <p:sp>
        <p:nvSpPr>
          <p:cNvPr id="8" name="Titel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nl-NL"/>
              <a:t>Klik om de stijl te bewerken</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nl-NL"/>
              <a:t>Klik om de stijl te bewerken</a:t>
            </a:r>
            <a:endParaRPr kumimoji="0" lang="en-US"/>
          </a:p>
        </p:txBody>
      </p:sp>
      <p:sp>
        <p:nvSpPr>
          <p:cNvPr id="3" name="Tijdelijke aanduiding voor verticale tekst 2"/>
          <p:cNvSpPr>
            <a:spLocks noGrp="1"/>
          </p:cNvSpPr>
          <p:nvPr>
            <p:ph type="body" orient="vert" idx="1"/>
          </p:nvPr>
        </p:nvSpPr>
        <p:spPr/>
        <p:txBody>
          <a:bodyPr vert="eaVert"/>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4" name="Tijdelijke aanduiding voor datum 3"/>
          <p:cNvSpPr>
            <a:spLocks noGrp="1"/>
          </p:cNvSpPr>
          <p:nvPr>
            <p:ph type="dt" sz="half" idx="10"/>
          </p:nvPr>
        </p:nvSpPr>
        <p:spPr/>
        <p:txBody>
          <a:bodyPr/>
          <a:lstStyle/>
          <a:p>
            <a:r>
              <a:rPr lang="nl-NL"/>
              <a:t>10-01-11</a:t>
            </a:r>
          </a:p>
        </p:txBody>
      </p:sp>
      <p:sp>
        <p:nvSpPr>
          <p:cNvPr id="5" name="Tijdelijke aanduiding voor voettekst 4"/>
          <p:cNvSpPr>
            <a:spLocks noGrp="1"/>
          </p:cNvSpPr>
          <p:nvPr>
            <p:ph type="ftr" sz="quarter" idx="11"/>
          </p:nvPr>
        </p:nvSpPr>
        <p:spPr/>
        <p:txBody>
          <a:bodyPr/>
          <a:lstStyle/>
          <a:p>
            <a:endParaRPr kumimoji="0" lang="en-US"/>
          </a:p>
        </p:txBody>
      </p:sp>
      <p:sp>
        <p:nvSpPr>
          <p:cNvPr id="6" name="Tijdelijke aanduiding voor dianummer 5"/>
          <p:cNvSpPr>
            <a:spLocks noGrp="1"/>
          </p:cNvSpPr>
          <p:nvPr>
            <p:ph type="sldNum" sz="quarter" idx="12"/>
          </p:nvPr>
        </p:nvSpPr>
        <p:spPr/>
        <p:txBody>
          <a:bodyPr/>
          <a:lstStyle/>
          <a:p>
            <a:fld id="{EB2FE2E4-11B7-48D1-AA2D-0A3991933C64}" type="slidenum">
              <a:rPr lang="nl-NL" smtClean="0"/>
              <a:pPr/>
              <a:t>‹nr.›</a:t>
            </a:fld>
            <a:endParaRPr lang="nl-NL"/>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bg>
      <p:bgRef idx="1001">
        <a:schemeClr val="bg2"/>
      </p:bgRef>
    </p:bg>
    <p:spTree>
      <p:nvGrpSpPr>
        <p:cNvPr id="1" name=""/>
        <p:cNvGrpSpPr/>
        <p:nvPr/>
      </p:nvGrpSpPr>
      <p:grpSpPr>
        <a:xfrm>
          <a:off x="0" y="0"/>
          <a:ext cx="0" cy="0"/>
          <a:chOff x="0" y="0"/>
          <a:chExt cx="0" cy="0"/>
        </a:xfrm>
      </p:grpSpPr>
      <p:sp>
        <p:nvSpPr>
          <p:cNvPr id="7" name="Rechthoek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hthoek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hthoek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hthoek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hthoek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hthoek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Rechte verbindingslijn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Tijdelijke aanduiding voor dianummer 5"/>
          <p:cNvSpPr>
            <a:spLocks noGrp="1"/>
          </p:cNvSpPr>
          <p:nvPr>
            <p:ph type="sldNum" sz="quarter" idx="12"/>
          </p:nvPr>
        </p:nvSpPr>
        <p:spPr>
          <a:xfrm>
            <a:off x="6915912" y="3009901"/>
            <a:ext cx="457200" cy="441325"/>
          </a:xfrm>
        </p:spPr>
        <p:txBody>
          <a:bodyPr/>
          <a:lstStyle/>
          <a:p>
            <a:fld id="{2FBAE07B-3D2F-4D16-978D-005918A999C2}" type="slidenum">
              <a:rPr lang="nl-NL" smtClean="0"/>
              <a:pPr/>
              <a:t>‹nr.›</a:t>
            </a:fld>
            <a:endParaRPr lang="nl-NL"/>
          </a:p>
        </p:txBody>
      </p:sp>
      <p:sp>
        <p:nvSpPr>
          <p:cNvPr id="3" name="Tijdelijke aanduiding voor verticale tekst 2"/>
          <p:cNvSpPr>
            <a:spLocks noGrp="1"/>
          </p:cNvSpPr>
          <p:nvPr>
            <p:ph type="body" orient="vert" idx="1"/>
          </p:nvPr>
        </p:nvSpPr>
        <p:spPr>
          <a:xfrm>
            <a:off x="304800" y="304800"/>
            <a:ext cx="6553200" cy="5821366"/>
          </a:xfrm>
        </p:spPr>
        <p:txBody>
          <a:bodyPr vert="eaVert"/>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4" name="Tijdelijke aanduiding voor datum 3"/>
          <p:cNvSpPr>
            <a:spLocks noGrp="1"/>
          </p:cNvSpPr>
          <p:nvPr>
            <p:ph type="dt" sz="half" idx="10"/>
          </p:nvPr>
        </p:nvSpPr>
        <p:spPr/>
        <p:txBody>
          <a:bodyPr/>
          <a:lstStyle/>
          <a:p>
            <a:r>
              <a:rPr lang="nl-NL"/>
              <a:t>10-01-11</a:t>
            </a:r>
          </a:p>
        </p:txBody>
      </p:sp>
      <p:sp>
        <p:nvSpPr>
          <p:cNvPr id="5" name="Tijdelijke aanduiding voor voettekst 4"/>
          <p:cNvSpPr>
            <a:spLocks noGrp="1"/>
          </p:cNvSpPr>
          <p:nvPr>
            <p:ph type="ftr" sz="quarter" idx="11"/>
          </p:nvPr>
        </p:nvSpPr>
        <p:spPr/>
        <p:txBody>
          <a:bodyPr/>
          <a:lstStyle/>
          <a:p>
            <a:endParaRPr kumimoji="0" lang="en-US"/>
          </a:p>
        </p:txBody>
      </p:sp>
      <p:sp>
        <p:nvSpPr>
          <p:cNvPr id="2" name="Verticale titel 1"/>
          <p:cNvSpPr>
            <a:spLocks noGrp="1"/>
          </p:cNvSpPr>
          <p:nvPr>
            <p:ph type="title" orient="vert"/>
          </p:nvPr>
        </p:nvSpPr>
        <p:spPr>
          <a:xfrm>
            <a:off x="7391400" y="304801"/>
            <a:ext cx="1447800" cy="5851525"/>
          </a:xfrm>
        </p:spPr>
        <p:txBody>
          <a:bodyPr vert="eaVert"/>
          <a:lstStyle/>
          <a:p>
            <a:r>
              <a:rPr kumimoji="0" lang="nl-NL"/>
              <a:t>Klik om de stijl te bewerken</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el, illustratie en 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7466013" cy="1141412"/>
          </a:xfrm>
        </p:spPr>
        <p:txBody>
          <a:bodyPr/>
          <a:lstStyle/>
          <a:p>
            <a:r>
              <a:rPr lang="nl-NL"/>
              <a:t>Klik om de stijl te bewerken</a:t>
            </a:r>
          </a:p>
        </p:txBody>
      </p:sp>
      <p:sp>
        <p:nvSpPr>
          <p:cNvPr id="3" name="Tijdelijke aanduiding voor illustratie 2"/>
          <p:cNvSpPr>
            <a:spLocks noGrp="1"/>
          </p:cNvSpPr>
          <p:nvPr>
            <p:ph type="clipArt" sz="half" idx="1"/>
          </p:nvPr>
        </p:nvSpPr>
        <p:spPr>
          <a:xfrm>
            <a:off x="457200" y="1600200"/>
            <a:ext cx="3656013" cy="4872038"/>
          </a:xfrm>
        </p:spPr>
        <p:txBody>
          <a:bodyPr/>
          <a:lstStyle/>
          <a:p>
            <a:endParaRPr lang="nl-NL"/>
          </a:p>
        </p:txBody>
      </p:sp>
      <p:sp>
        <p:nvSpPr>
          <p:cNvPr id="4" name="Tijdelijke aanduiding voor tekst 3"/>
          <p:cNvSpPr>
            <a:spLocks noGrp="1"/>
          </p:cNvSpPr>
          <p:nvPr>
            <p:ph type="body" sz="half" idx="2"/>
          </p:nvPr>
        </p:nvSpPr>
        <p:spPr>
          <a:xfrm>
            <a:off x="4265613" y="1600200"/>
            <a:ext cx="3657600" cy="48720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idx="10"/>
          </p:nvPr>
        </p:nvSpPr>
        <p:spPr>
          <a:xfrm>
            <a:off x="8786813" y="268288"/>
            <a:ext cx="2009775" cy="382587"/>
          </a:xfrm>
        </p:spPr>
        <p:txBody>
          <a:bodyPr/>
          <a:lstStyle>
            <a:lvl1pPr>
              <a:defRPr/>
            </a:lvl1pPr>
          </a:lstStyle>
          <a:p>
            <a:r>
              <a:rPr lang="nl-NL"/>
              <a:t>10-01-11</a:t>
            </a:r>
          </a:p>
        </p:txBody>
      </p:sp>
      <p:sp>
        <p:nvSpPr>
          <p:cNvPr id="6" name="Tijdelijke aanduiding voor dianummer 5"/>
          <p:cNvSpPr>
            <a:spLocks noGrp="1"/>
          </p:cNvSpPr>
          <p:nvPr>
            <p:ph type="sldNum" idx="11"/>
          </p:nvPr>
        </p:nvSpPr>
        <p:spPr>
          <a:xfrm>
            <a:off x="8129588" y="5734050"/>
            <a:ext cx="608012" cy="519113"/>
          </a:xfrm>
        </p:spPr>
        <p:txBody>
          <a:bodyPr/>
          <a:lstStyle>
            <a:lvl1pPr>
              <a:defRPr/>
            </a:lvl1pPr>
          </a:lstStyle>
          <a:p>
            <a:fld id="{806C1A07-6C62-4550-B17E-AF73BD3A423A}" type="slidenum">
              <a:rPr lang="nl-NL"/>
              <a:pPr/>
              <a:t>‹nr.›</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accent3">
                    <a:shade val="75000"/>
                  </a:schemeClr>
                </a:solidFill>
              </a:defRPr>
            </a:lvl1pPr>
          </a:lstStyle>
          <a:p>
            <a:r>
              <a:rPr kumimoji="0" lang="nl-NL"/>
              <a:t>Klik om de stijl te bewerken</a:t>
            </a:r>
            <a:endParaRPr kumimoji="0" lang="en-US"/>
          </a:p>
        </p:txBody>
      </p:sp>
      <p:sp>
        <p:nvSpPr>
          <p:cNvPr id="4" name="Tijdelijke aanduiding voor datum 3"/>
          <p:cNvSpPr>
            <a:spLocks noGrp="1"/>
          </p:cNvSpPr>
          <p:nvPr>
            <p:ph type="dt" sz="half" idx="10"/>
          </p:nvPr>
        </p:nvSpPr>
        <p:spPr/>
        <p:txBody>
          <a:bodyPr/>
          <a:lstStyle/>
          <a:p>
            <a:r>
              <a:rPr lang="nl-NL"/>
              <a:t>10-01-11</a:t>
            </a:r>
          </a:p>
        </p:txBody>
      </p:sp>
      <p:sp>
        <p:nvSpPr>
          <p:cNvPr id="5" name="Tijdelijke aanduiding voor voettekst 4"/>
          <p:cNvSpPr>
            <a:spLocks noGrp="1"/>
          </p:cNvSpPr>
          <p:nvPr>
            <p:ph type="ftr" sz="quarter" idx="11"/>
          </p:nvPr>
        </p:nvSpPr>
        <p:spPr/>
        <p:txBody>
          <a:bodyPr/>
          <a:lstStyle/>
          <a:p>
            <a:endParaRPr kumimoji="0" lang="en-US"/>
          </a:p>
        </p:txBody>
      </p:sp>
      <p:sp>
        <p:nvSpPr>
          <p:cNvPr id="6" name="Tijdelijke aanduiding voor dianummer 5"/>
          <p:cNvSpPr>
            <a:spLocks noGrp="1"/>
          </p:cNvSpPr>
          <p:nvPr>
            <p:ph type="sldNum" sz="quarter" idx="12"/>
          </p:nvPr>
        </p:nvSpPr>
        <p:spPr>
          <a:xfrm>
            <a:off x="4361688" y="1026372"/>
            <a:ext cx="457200" cy="441325"/>
          </a:xfrm>
        </p:spPr>
        <p:txBody>
          <a:bodyPr/>
          <a:lstStyle/>
          <a:p>
            <a:fld id="{8C36F75D-1337-4E0D-B081-1D0EC6FA59C6}" type="slidenum">
              <a:rPr lang="nl-NL" smtClean="0"/>
              <a:pPr/>
              <a:t>‹nr.›</a:t>
            </a:fld>
            <a:endParaRPr lang="nl-NL"/>
          </a:p>
        </p:txBody>
      </p:sp>
      <p:sp>
        <p:nvSpPr>
          <p:cNvPr id="8" name="Tijdelijke aanduiding voor inhoud 7"/>
          <p:cNvSpPr>
            <a:spLocks noGrp="1"/>
          </p:cNvSpPr>
          <p:nvPr>
            <p:ph sz="quarter" idx="1"/>
          </p:nvPr>
        </p:nvSpPr>
        <p:spPr>
          <a:xfrm>
            <a:off x="301752" y="1527048"/>
            <a:ext cx="8503920" cy="4572000"/>
          </a:xfrm>
        </p:spPr>
        <p:txBody>
          <a:bodyPr/>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bg>
      <p:bgRef idx="1001">
        <a:schemeClr val="bg1"/>
      </p:bgRef>
    </p:bg>
    <p:spTree>
      <p:nvGrpSpPr>
        <p:cNvPr id="1" name=""/>
        <p:cNvGrpSpPr/>
        <p:nvPr/>
      </p:nvGrpSpPr>
      <p:grpSpPr>
        <a:xfrm>
          <a:off x="0" y="0"/>
          <a:ext cx="0" cy="0"/>
          <a:chOff x="0" y="0"/>
          <a:chExt cx="0" cy="0"/>
        </a:xfrm>
      </p:grpSpPr>
      <p:sp>
        <p:nvSpPr>
          <p:cNvPr id="17" name="Rechthoek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hthoek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hthoek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hthoek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hthoek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hthoek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ijdelijke aanduiding voor tekst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nl-NL"/>
              <a:t>Klik om de modelstijlen te bewerken</a:t>
            </a:r>
          </a:p>
        </p:txBody>
      </p:sp>
      <p:sp>
        <p:nvSpPr>
          <p:cNvPr id="13" name="Rechthoek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hthoek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Tijdelijke aanduiding voor voettekst 4"/>
          <p:cNvSpPr>
            <a:spLocks noGrp="1"/>
          </p:cNvSpPr>
          <p:nvPr>
            <p:ph type="ftr" sz="quarter" idx="11"/>
          </p:nvPr>
        </p:nvSpPr>
        <p:spPr/>
        <p:txBody>
          <a:bodyPr/>
          <a:lstStyle/>
          <a:p>
            <a:endParaRPr kumimoji="0" lang="en-US"/>
          </a:p>
        </p:txBody>
      </p:sp>
      <p:sp>
        <p:nvSpPr>
          <p:cNvPr id="4" name="Tijdelijke aanduiding voor datum 3"/>
          <p:cNvSpPr>
            <a:spLocks noGrp="1"/>
          </p:cNvSpPr>
          <p:nvPr>
            <p:ph type="dt" sz="half" idx="10"/>
          </p:nvPr>
        </p:nvSpPr>
        <p:spPr/>
        <p:txBody>
          <a:bodyPr/>
          <a:lstStyle/>
          <a:p>
            <a:r>
              <a:rPr lang="nl-NL"/>
              <a:t>10-01-11</a:t>
            </a:r>
          </a:p>
        </p:txBody>
      </p:sp>
      <p:sp>
        <p:nvSpPr>
          <p:cNvPr id="8" name="Rechte verbindingslijn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Tijdelijke aanduiding voor dianumm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3D5D143D-E15C-4746-8FB6-8DB2BC71628E}" type="slidenum">
              <a:rPr lang="nl-NL" smtClean="0"/>
              <a:pPr/>
              <a:t>‹nr.›</a:t>
            </a:fld>
            <a:endParaRPr lang="nl-NL"/>
          </a:p>
        </p:txBody>
      </p:sp>
      <p:sp>
        <p:nvSpPr>
          <p:cNvPr id="2" name="Titel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nl-NL"/>
              <a:t>Klik om de stijl te bewerken</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301752" y="228600"/>
            <a:ext cx="8534400" cy="758952"/>
          </a:xfrm>
        </p:spPr>
        <p:txBody>
          <a:bodyPr/>
          <a:lstStyle/>
          <a:p>
            <a:r>
              <a:rPr kumimoji="0" lang="nl-NL"/>
              <a:t>Klik om de stijl te bewerken</a:t>
            </a:r>
            <a:endParaRPr kumimoji="0" lang="en-US"/>
          </a:p>
        </p:txBody>
      </p:sp>
      <p:sp>
        <p:nvSpPr>
          <p:cNvPr id="5" name="Tijdelijke aanduiding voor datum 4"/>
          <p:cNvSpPr>
            <a:spLocks noGrp="1"/>
          </p:cNvSpPr>
          <p:nvPr>
            <p:ph type="dt" sz="half" idx="10"/>
          </p:nvPr>
        </p:nvSpPr>
        <p:spPr>
          <a:xfrm>
            <a:off x="5791200" y="6409944"/>
            <a:ext cx="3044952" cy="365760"/>
          </a:xfrm>
        </p:spPr>
        <p:txBody>
          <a:bodyPr/>
          <a:lstStyle/>
          <a:p>
            <a:r>
              <a:rPr lang="nl-NL"/>
              <a:t>10-01-11</a:t>
            </a:r>
          </a:p>
        </p:txBody>
      </p:sp>
      <p:sp>
        <p:nvSpPr>
          <p:cNvPr id="6" name="Tijdelijke aanduiding voor voettekst 5"/>
          <p:cNvSpPr>
            <a:spLocks noGrp="1"/>
          </p:cNvSpPr>
          <p:nvPr>
            <p:ph type="ftr" sz="quarter" idx="11"/>
          </p:nvPr>
        </p:nvSpPr>
        <p:spPr/>
        <p:txBody>
          <a:bodyPr/>
          <a:lstStyle/>
          <a:p>
            <a:endParaRPr kumimoji="0" lang="en-US" dirty="0"/>
          </a:p>
        </p:txBody>
      </p:sp>
      <p:sp>
        <p:nvSpPr>
          <p:cNvPr id="7" name="Tijdelijke aanduiding voor dianummer 6"/>
          <p:cNvSpPr>
            <a:spLocks noGrp="1"/>
          </p:cNvSpPr>
          <p:nvPr>
            <p:ph type="sldNum" sz="quarter" idx="12"/>
          </p:nvPr>
        </p:nvSpPr>
        <p:spPr/>
        <p:txBody>
          <a:bodyPr/>
          <a:lstStyle/>
          <a:p>
            <a:fld id="{8FD04BA5-D834-45AD-A90A-84128B8944E0}" type="slidenum">
              <a:rPr lang="nl-NL" smtClean="0"/>
              <a:pPr/>
              <a:t>‹nr.›</a:t>
            </a:fld>
            <a:endParaRPr lang="nl-NL"/>
          </a:p>
        </p:txBody>
      </p:sp>
      <p:sp>
        <p:nvSpPr>
          <p:cNvPr id="8" name="Rechte verbindingslijn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Tijdelijke aanduiding voor inhoud 9"/>
          <p:cNvSpPr>
            <a:spLocks noGrp="1"/>
          </p:cNvSpPr>
          <p:nvPr>
            <p:ph sz="half" idx="1"/>
          </p:nvPr>
        </p:nvSpPr>
        <p:spPr>
          <a:xfrm>
            <a:off x="301752" y="1371600"/>
            <a:ext cx="4038600" cy="4681728"/>
          </a:xfrm>
        </p:spPr>
        <p:txBody>
          <a:bodyPr/>
          <a:lstStyle>
            <a:lvl1pPr>
              <a:defRPr sz="2500"/>
            </a:lvl1pPr>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12" name="Tijdelijke aanduiding voor inhoud 11"/>
          <p:cNvSpPr>
            <a:spLocks noGrp="1"/>
          </p:cNvSpPr>
          <p:nvPr>
            <p:ph sz="half" idx="2"/>
          </p:nvPr>
        </p:nvSpPr>
        <p:spPr>
          <a:xfrm>
            <a:off x="4800600" y="1371600"/>
            <a:ext cx="4038600" cy="4681728"/>
          </a:xfrm>
        </p:spPr>
        <p:txBody>
          <a:bodyPr/>
          <a:lstStyle>
            <a:lvl1pPr>
              <a:defRPr sz="2500"/>
            </a:lvl1pPr>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gelijking">
    <p:bg>
      <p:bgRef idx="1001">
        <a:schemeClr val="bg2"/>
      </p:bgRef>
    </p:bg>
    <p:spTree>
      <p:nvGrpSpPr>
        <p:cNvPr id="1" name=""/>
        <p:cNvGrpSpPr/>
        <p:nvPr/>
      </p:nvGrpSpPr>
      <p:grpSpPr>
        <a:xfrm>
          <a:off x="0" y="0"/>
          <a:ext cx="0" cy="0"/>
          <a:chOff x="0" y="0"/>
          <a:chExt cx="0" cy="0"/>
        </a:xfrm>
      </p:grpSpPr>
      <p:sp>
        <p:nvSpPr>
          <p:cNvPr id="10" name="Rechte verbindingslijn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hthoek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hthoek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hthoek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hthoek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hthoek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hthoek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ijdelijke aanduiding voor tekst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nl-NL"/>
              <a:t>Klik om de modelstijlen te bewerken</a:t>
            </a:r>
          </a:p>
        </p:txBody>
      </p:sp>
      <p:sp>
        <p:nvSpPr>
          <p:cNvPr id="4" name="Tijdelijke aanduiding voor tekst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nl-NL"/>
              <a:t>Klik om de modelstijlen te bewerken</a:t>
            </a:r>
          </a:p>
        </p:txBody>
      </p:sp>
      <p:sp>
        <p:nvSpPr>
          <p:cNvPr id="7" name="Tijdelijke aanduiding voor datum 6"/>
          <p:cNvSpPr>
            <a:spLocks noGrp="1"/>
          </p:cNvSpPr>
          <p:nvPr>
            <p:ph type="dt" sz="half" idx="10"/>
          </p:nvPr>
        </p:nvSpPr>
        <p:spPr/>
        <p:txBody>
          <a:bodyPr/>
          <a:lstStyle/>
          <a:p>
            <a:r>
              <a:rPr lang="nl-NL"/>
              <a:t>10-01-11</a:t>
            </a:r>
          </a:p>
        </p:txBody>
      </p:sp>
      <p:sp>
        <p:nvSpPr>
          <p:cNvPr id="8" name="Tijdelijke aanduiding voor voettekst 7"/>
          <p:cNvSpPr>
            <a:spLocks noGrp="1"/>
          </p:cNvSpPr>
          <p:nvPr>
            <p:ph type="ftr" sz="quarter" idx="11"/>
          </p:nvPr>
        </p:nvSpPr>
        <p:spPr>
          <a:xfrm>
            <a:off x="304800" y="6409944"/>
            <a:ext cx="3581400" cy="365760"/>
          </a:xfrm>
        </p:spPr>
        <p:txBody>
          <a:bodyPr/>
          <a:lstStyle/>
          <a:p>
            <a:endParaRPr kumimoji="0" lang="en-US"/>
          </a:p>
        </p:txBody>
      </p:sp>
      <p:sp>
        <p:nvSpPr>
          <p:cNvPr id="15" name="Rechte verbindingslijn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hthoek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Tijdelijke aanduiding voor inhoud 23"/>
          <p:cNvSpPr>
            <a:spLocks noGrp="1"/>
          </p:cNvSpPr>
          <p:nvPr>
            <p:ph sz="quarter" idx="2"/>
          </p:nvPr>
        </p:nvSpPr>
        <p:spPr>
          <a:xfrm>
            <a:off x="301752" y="2471383"/>
            <a:ext cx="4041648" cy="3818404"/>
          </a:xfrm>
        </p:spPr>
        <p:txBody>
          <a:bodyPr/>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26" name="Tijdelijke aanduiding voor inhoud 25"/>
          <p:cNvSpPr>
            <a:spLocks noGrp="1"/>
          </p:cNvSpPr>
          <p:nvPr>
            <p:ph sz="quarter" idx="4"/>
          </p:nvPr>
        </p:nvSpPr>
        <p:spPr>
          <a:xfrm>
            <a:off x="4800600" y="2471383"/>
            <a:ext cx="4038600" cy="3822192"/>
          </a:xfrm>
        </p:spPr>
        <p:txBody>
          <a:bodyPr/>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25" name="Ova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jdelijke aanduiding voor dianummer 8"/>
          <p:cNvSpPr>
            <a:spLocks noGrp="1"/>
          </p:cNvSpPr>
          <p:nvPr>
            <p:ph type="sldNum" sz="quarter" idx="12"/>
          </p:nvPr>
        </p:nvSpPr>
        <p:spPr>
          <a:xfrm>
            <a:off x="4343400" y="1042416"/>
            <a:ext cx="457200" cy="441325"/>
          </a:xfrm>
        </p:spPr>
        <p:txBody>
          <a:bodyPr/>
          <a:lstStyle>
            <a:lvl1pPr algn="ctr">
              <a:defRPr/>
            </a:lvl1pPr>
          </a:lstStyle>
          <a:p>
            <a:fld id="{2A5533A0-0C9F-4FBC-AF42-53ABC8939DCC}" type="slidenum">
              <a:rPr lang="nl-NL" smtClean="0"/>
              <a:pPr/>
              <a:t>‹nr.›</a:t>
            </a:fld>
            <a:endParaRPr lang="nl-NL"/>
          </a:p>
        </p:txBody>
      </p:sp>
      <p:sp>
        <p:nvSpPr>
          <p:cNvPr id="23" name="Titel 22"/>
          <p:cNvSpPr>
            <a:spLocks noGrp="1"/>
          </p:cNvSpPr>
          <p:nvPr>
            <p:ph type="title"/>
          </p:nvPr>
        </p:nvSpPr>
        <p:spPr/>
        <p:txBody>
          <a:bodyPr rtlCol="0" anchor="b" anchorCtr="0"/>
          <a:lstStyle/>
          <a:p>
            <a:r>
              <a:rPr kumimoji="0" lang="nl-NL"/>
              <a:t>Klik om de stijl te bewerken</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nl-NL"/>
              <a:t>Klik om de stijl te bewerken</a:t>
            </a:r>
            <a:endParaRPr kumimoji="0" lang="en-US"/>
          </a:p>
        </p:txBody>
      </p:sp>
      <p:sp>
        <p:nvSpPr>
          <p:cNvPr id="3" name="Tijdelijke aanduiding voor datum 2"/>
          <p:cNvSpPr>
            <a:spLocks noGrp="1"/>
          </p:cNvSpPr>
          <p:nvPr>
            <p:ph type="dt" sz="half" idx="10"/>
          </p:nvPr>
        </p:nvSpPr>
        <p:spPr/>
        <p:txBody>
          <a:bodyPr/>
          <a:lstStyle/>
          <a:p>
            <a:r>
              <a:rPr lang="nl-NL"/>
              <a:t>10-01-11</a:t>
            </a:r>
          </a:p>
        </p:txBody>
      </p:sp>
      <p:sp>
        <p:nvSpPr>
          <p:cNvPr id="4" name="Tijdelijke aanduiding voor voettekst 3"/>
          <p:cNvSpPr>
            <a:spLocks noGrp="1"/>
          </p:cNvSpPr>
          <p:nvPr>
            <p:ph type="ftr" sz="quarter" idx="11"/>
          </p:nvPr>
        </p:nvSpPr>
        <p:spPr/>
        <p:txBody>
          <a:bodyPr/>
          <a:lstStyle/>
          <a:p>
            <a:endParaRPr kumimoji="0" lang="en-US" dirty="0"/>
          </a:p>
        </p:txBody>
      </p:sp>
      <p:sp>
        <p:nvSpPr>
          <p:cNvPr id="5" name="Tijdelijke aanduiding voor dianummer 4"/>
          <p:cNvSpPr>
            <a:spLocks noGrp="1"/>
          </p:cNvSpPr>
          <p:nvPr>
            <p:ph type="sldNum" sz="quarter" idx="12"/>
          </p:nvPr>
        </p:nvSpPr>
        <p:spPr>
          <a:xfrm>
            <a:off x="4343400" y="1036020"/>
            <a:ext cx="457200" cy="441325"/>
          </a:xfrm>
        </p:spPr>
        <p:txBody>
          <a:bodyPr/>
          <a:lstStyle/>
          <a:p>
            <a:fld id="{15C5EFB5-B688-4239-8192-51B71E010652}" type="slidenum">
              <a:rPr lang="nl-NL" smtClean="0"/>
              <a:pPr/>
              <a:t>‹nr.›</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7" name="Rechthoek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hthoek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hthoek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hthoek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hthoek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hthoek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Tijdelijke aanduiding voor datum 1"/>
          <p:cNvSpPr>
            <a:spLocks noGrp="1"/>
          </p:cNvSpPr>
          <p:nvPr>
            <p:ph type="dt" sz="half" idx="10"/>
          </p:nvPr>
        </p:nvSpPr>
        <p:spPr/>
        <p:txBody>
          <a:bodyPr/>
          <a:lstStyle/>
          <a:p>
            <a:r>
              <a:rPr lang="nl-NL"/>
              <a:t>10-01-11</a:t>
            </a:r>
          </a:p>
        </p:txBody>
      </p:sp>
      <p:sp>
        <p:nvSpPr>
          <p:cNvPr id="3" name="Tijdelijke aanduiding voor voettekst 2"/>
          <p:cNvSpPr>
            <a:spLocks noGrp="1"/>
          </p:cNvSpPr>
          <p:nvPr>
            <p:ph type="ftr" sz="quarter" idx="11"/>
          </p:nvPr>
        </p:nvSpPr>
        <p:spPr/>
        <p:txBody>
          <a:bodyPr/>
          <a:lstStyle/>
          <a:p>
            <a:endParaRPr kumimoji="0" lang="en-US"/>
          </a:p>
        </p:txBody>
      </p:sp>
      <p:sp>
        <p:nvSpPr>
          <p:cNvPr id="4" name="Tijdelijke aanduiding voor dianumm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DBEFE8B9-60C6-4BDE-9C6F-A098CF7C10E3}" type="slidenum">
              <a:rPr lang="nl-NL" smtClean="0"/>
              <a:pPr/>
              <a:t>‹nr.›</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bg>
      <p:bgRef idx="1001">
        <a:schemeClr val="bg1"/>
      </p:bgRef>
    </p:bg>
    <p:spTree>
      <p:nvGrpSpPr>
        <p:cNvPr id="1" name=""/>
        <p:cNvGrpSpPr/>
        <p:nvPr/>
      </p:nvGrpSpPr>
      <p:grpSpPr>
        <a:xfrm>
          <a:off x="0" y="0"/>
          <a:ext cx="0" cy="0"/>
          <a:chOff x="0" y="0"/>
          <a:chExt cx="0" cy="0"/>
        </a:xfrm>
      </p:grpSpPr>
      <p:sp>
        <p:nvSpPr>
          <p:cNvPr id="19" name="Rechthoek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hthoek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hthoek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hthoek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hthoek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hthoek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el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nl-NL"/>
              <a:t>Klik om de stijl te bewerken</a:t>
            </a:r>
            <a:endParaRPr kumimoji="0" lang="en-US"/>
          </a:p>
        </p:txBody>
      </p:sp>
      <p:sp>
        <p:nvSpPr>
          <p:cNvPr id="3" name="Tijdelijke aanduiding voor tekst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nl-NL"/>
              <a:t>Klik om de modelstijlen te bewerken</a:t>
            </a:r>
          </a:p>
        </p:txBody>
      </p:sp>
      <p:sp>
        <p:nvSpPr>
          <p:cNvPr id="8" name="Rechthoek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hte verbindingslijn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Tijdelijke aanduiding voor inhoud 19"/>
          <p:cNvSpPr>
            <a:spLocks noGrp="1"/>
          </p:cNvSpPr>
          <p:nvPr>
            <p:ph sz="quarter" idx="1"/>
          </p:nvPr>
        </p:nvSpPr>
        <p:spPr>
          <a:xfrm>
            <a:off x="3124200" y="685800"/>
            <a:ext cx="5638800" cy="5410200"/>
          </a:xfrm>
        </p:spPr>
        <p:txBody>
          <a:bodyPr/>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10" name="Ova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Tijdelijke aanduiding voor dianumm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D758D84F-DB7B-46D5-8EA5-2A6B3C07587B}" type="slidenum">
              <a:rPr lang="nl-NL" smtClean="0"/>
              <a:pPr/>
              <a:t>‹nr.›</a:t>
            </a:fld>
            <a:endParaRPr lang="nl-NL"/>
          </a:p>
        </p:txBody>
      </p:sp>
      <p:sp>
        <p:nvSpPr>
          <p:cNvPr id="21" name="Rechthoek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Tijdelijke aanduiding voor datum 4"/>
          <p:cNvSpPr>
            <a:spLocks noGrp="1"/>
          </p:cNvSpPr>
          <p:nvPr>
            <p:ph type="dt" sz="half" idx="10"/>
          </p:nvPr>
        </p:nvSpPr>
        <p:spPr/>
        <p:txBody>
          <a:bodyPr/>
          <a:lstStyle/>
          <a:p>
            <a:r>
              <a:rPr lang="nl-NL"/>
              <a:t>10-01-11</a:t>
            </a:r>
          </a:p>
        </p:txBody>
      </p:sp>
      <p:sp>
        <p:nvSpPr>
          <p:cNvPr id="6" name="Tijdelijke aanduiding voor voettekst 5"/>
          <p:cNvSpPr>
            <a:spLocks noGrp="1"/>
          </p:cNvSpPr>
          <p:nvPr>
            <p:ph type="ftr" sz="quarter" idx="11"/>
          </p:nvPr>
        </p:nvSpPr>
        <p:spPr>
          <a:xfrm>
            <a:off x="301752" y="6410848"/>
            <a:ext cx="3383280" cy="365760"/>
          </a:xfrm>
        </p:spPr>
        <p:txBody>
          <a:bodyPr/>
          <a:lstStyle/>
          <a:p>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21" name="Rechte verbindingslijn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hthoek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hthoek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hthoek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hthoek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hthoek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hthoek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hthoek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Tijdelijke aanduiding voor dianummer 6"/>
          <p:cNvSpPr>
            <a:spLocks noGrp="1"/>
          </p:cNvSpPr>
          <p:nvPr>
            <p:ph type="sldNum" sz="quarter" idx="12"/>
          </p:nvPr>
        </p:nvSpPr>
        <p:spPr>
          <a:xfrm>
            <a:off x="1371600" y="312738"/>
            <a:ext cx="457200" cy="441325"/>
          </a:xfrm>
        </p:spPr>
        <p:txBody>
          <a:bodyPr/>
          <a:lstStyle/>
          <a:p>
            <a:fld id="{BD550A24-C5D6-48C3-90A5-B60450389E14}" type="slidenum">
              <a:rPr lang="nl-NL" smtClean="0"/>
              <a:pPr/>
              <a:t>‹nr.›</a:t>
            </a:fld>
            <a:endParaRPr lang="nl-NL"/>
          </a:p>
        </p:txBody>
      </p:sp>
      <p:sp>
        <p:nvSpPr>
          <p:cNvPr id="2" name="Titel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nl-NL"/>
              <a:t>Klik om de stijl te bewerken</a:t>
            </a:r>
            <a:endParaRPr kumimoji="0" lang="en-US"/>
          </a:p>
        </p:txBody>
      </p:sp>
      <p:sp>
        <p:nvSpPr>
          <p:cNvPr id="3" name="Tijdelijke aanduiding voor afbeelding 2"/>
          <p:cNvSpPr>
            <a:spLocks noGrp="1"/>
          </p:cNvSpPr>
          <p:nvPr>
            <p:ph type="pic" idx="1"/>
          </p:nvPr>
        </p:nvSpPr>
        <p:spPr>
          <a:xfrm>
            <a:off x="3000375" y="609600"/>
            <a:ext cx="5867400" cy="4267200"/>
          </a:xfrm>
        </p:spPr>
        <p:txBody>
          <a:bodyPr/>
          <a:lstStyle>
            <a:lvl1pPr marL="0" indent="0">
              <a:buNone/>
              <a:defRPr sz="3200"/>
            </a:lvl1pPr>
          </a:lstStyle>
          <a:p>
            <a:r>
              <a:rPr kumimoji="0" lang="nl-NL"/>
              <a:t>Klik op het pictogram als u een afbeelding wilt toevoegen</a:t>
            </a:r>
            <a:endParaRPr kumimoji="0" lang="en-US" dirty="0"/>
          </a:p>
        </p:txBody>
      </p:sp>
      <p:sp>
        <p:nvSpPr>
          <p:cNvPr id="4" name="Tijdelijke aanduiding voor tekst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nl-NL"/>
              <a:t>Klik om de modelstijlen te bewerken</a:t>
            </a:r>
          </a:p>
        </p:txBody>
      </p:sp>
      <p:sp>
        <p:nvSpPr>
          <p:cNvPr id="22" name="Rechthoek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Tijdelijke aanduiding voor datum 4"/>
          <p:cNvSpPr>
            <a:spLocks noGrp="1"/>
          </p:cNvSpPr>
          <p:nvPr>
            <p:ph type="dt" sz="half" idx="10"/>
          </p:nvPr>
        </p:nvSpPr>
        <p:spPr>
          <a:xfrm>
            <a:off x="5788152" y="6404984"/>
            <a:ext cx="3044952" cy="365760"/>
          </a:xfrm>
        </p:spPr>
        <p:txBody>
          <a:bodyPr/>
          <a:lstStyle/>
          <a:p>
            <a:r>
              <a:rPr lang="nl-NL"/>
              <a:t>10-01-11</a:t>
            </a:r>
          </a:p>
        </p:txBody>
      </p:sp>
      <p:sp>
        <p:nvSpPr>
          <p:cNvPr id="6" name="Tijdelijke aanduiding voor voettekst 5"/>
          <p:cNvSpPr>
            <a:spLocks noGrp="1"/>
          </p:cNvSpPr>
          <p:nvPr>
            <p:ph type="ftr" sz="quarter" idx="11"/>
          </p:nvPr>
        </p:nvSpPr>
        <p:spPr>
          <a:xfrm>
            <a:off x="301752" y="6410848"/>
            <a:ext cx="3584448" cy="365760"/>
          </a:xfrm>
        </p:spPr>
        <p:txBody>
          <a:bodyPr/>
          <a:lstStyle/>
          <a:p>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hthoek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hthoek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hthoek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hthoek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hthoek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Tijdelijke aanduiding voor datum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r>
              <a:rPr lang="nl-NL"/>
              <a:t>10-01-11</a:t>
            </a:r>
          </a:p>
        </p:txBody>
      </p:sp>
      <p:sp>
        <p:nvSpPr>
          <p:cNvPr id="3" name="Tijdelijke aanduiding voor voettekst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pPr algn="l" eaLnBrk="1" latinLnBrk="0" hangingPunct="1"/>
            <a:endParaRPr kumimoji="0" lang="en-US" dirty="0">
              <a:solidFill>
                <a:srgbClr val="FFFFFF"/>
              </a:solidFill>
            </a:endParaRPr>
          </a:p>
        </p:txBody>
      </p:sp>
      <p:sp>
        <p:nvSpPr>
          <p:cNvPr id="8" name="Rechthoek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Rechte verbindingslijn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Tijdelijke aanduiding voor dianumm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8360980B-062A-425F-AC78-E24BDDCF5EF4}" type="slidenum">
              <a:rPr lang="nl-NL" smtClean="0"/>
              <a:pPr/>
              <a:t>‹nr.›</a:t>
            </a:fld>
            <a:endParaRPr lang="nl-NL"/>
          </a:p>
        </p:txBody>
      </p:sp>
      <p:sp>
        <p:nvSpPr>
          <p:cNvPr id="22" name="Tijdelijke aanduiding voor titel 21"/>
          <p:cNvSpPr>
            <a:spLocks noGrp="1"/>
          </p:cNvSpPr>
          <p:nvPr>
            <p:ph type="title"/>
          </p:nvPr>
        </p:nvSpPr>
        <p:spPr>
          <a:xfrm>
            <a:off x="301752" y="228600"/>
            <a:ext cx="8534400" cy="758952"/>
          </a:xfrm>
          <a:prstGeom prst="rect">
            <a:avLst/>
          </a:prstGeom>
        </p:spPr>
        <p:txBody>
          <a:bodyPr vert="horz" anchor="b">
            <a:normAutofit/>
          </a:bodyPr>
          <a:lstStyle/>
          <a:p>
            <a:r>
              <a:rPr kumimoji="0" lang="nl-NL"/>
              <a:t>Klik om de stijl te bewerken</a:t>
            </a:r>
            <a:endParaRPr kumimoji="0" lang="en-US"/>
          </a:p>
        </p:txBody>
      </p:sp>
      <p:sp>
        <p:nvSpPr>
          <p:cNvPr id="13" name="Tijdelijke aanduiding voor tekst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nl-NL"/>
              <a:t>Klik om de modelstijlen te bewerken</a:t>
            </a:r>
          </a:p>
          <a:p>
            <a:pPr lvl="1" eaLnBrk="1" latinLnBrk="0" hangingPunct="1"/>
            <a:r>
              <a:rPr kumimoji="0" lang="nl-NL"/>
              <a:t>Tweede niveau</a:t>
            </a:r>
          </a:p>
          <a:p>
            <a:pPr lvl="2" eaLnBrk="1" latinLnBrk="0" hangingPunct="1"/>
            <a:r>
              <a:rPr kumimoji="0" lang="nl-NL"/>
              <a:t>Derde niveau</a:t>
            </a:r>
          </a:p>
          <a:p>
            <a:pPr lvl="3" eaLnBrk="1" latinLnBrk="0" hangingPunct="1"/>
            <a:r>
              <a:rPr kumimoji="0" lang="nl-NL"/>
              <a:t>Vierde niveau</a:t>
            </a:r>
          </a:p>
          <a:p>
            <a:pPr lvl="4" eaLnBrk="1" latinLnBrk="0" hangingPunct="1"/>
            <a:r>
              <a:rPr kumimoji="0" lang="nl-NL"/>
              <a:t>Vijfde niveau</a:t>
            </a:r>
            <a:endParaRPr kumimoji="0" 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sldNum="0" hdr="0" ftr="0"/>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hyperlink" Target="http://img.webmd.com/dtmcms/live/webmd/consumer_assets/site_images/articles/health_and_medical_reference/miscellaneous/understanding_frostbite_basics.jpg" TargetMode="External"/><Relationship Id="rId2" Type="http://schemas.openxmlformats.org/officeDocument/2006/relationships/image" Target="../media/image35.jpeg"/><Relationship Id="rId1" Type="http://schemas.openxmlformats.org/officeDocument/2006/relationships/slideLayout" Target="../slideLayouts/slideLayout6.xml"/><Relationship Id="rId6" Type="http://schemas.openxmlformats.org/officeDocument/2006/relationships/image" Target="../media/image37.jpeg"/><Relationship Id="rId5" Type="http://schemas.openxmlformats.org/officeDocument/2006/relationships/hyperlink" Target="http://healthwise-everythinghealth.blogspot.com/2010/01/frostbite.html" TargetMode="External"/><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600"/>
              <a:t>Brandwonden  </a:t>
            </a:r>
            <a:r>
              <a:rPr lang="nl-NL" sz="2400"/>
              <a:t>     </a:t>
            </a:r>
            <a:r>
              <a:rPr lang="nl-NL" sz="2400" dirty="0"/>
              <a:t>https://brandwondenstichting.nl/</a:t>
            </a:r>
          </a:p>
        </p:txBody>
      </p:sp>
      <p:sp>
        <p:nvSpPr>
          <p:cNvPr id="3" name="Tijdelijke aanduiding voor datum 2"/>
          <p:cNvSpPr>
            <a:spLocks noGrp="1"/>
          </p:cNvSpPr>
          <p:nvPr>
            <p:ph type="dt" sz="half" idx="10"/>
          </p:nvPr>
        </p:nvSpPr>
        <p:spPr/>
        <p:txBody>
          <a:bodyPr/>
          <a:lstStyle/>
          <a:p>
            <a:r>
              <a:rPr lang="nl-NL" dirty="0"/>
              <a:t>Bouke Cuperus 10-10 -2018</a:t>
            </a:r>
          </a:p>
        </p:txBody>
      </p:sp>
      <p:pic>
        <p:nvPicPr>
          <p:cNvPr id="205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683568" y="1988840"/>
            <a:ext cx="7688580" cy="2994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74666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 Derde </a:t>
            </a:r>
            <a:r>
              <a:rPr lang="nl-NL" dirty="0" err="1"/>
              <a:t>graadsbrandwond</a:t>
            </a:r>
            <a:endParaRPr lang="nl-NL" dirty="0"/>
          </a:p>
        </p:txBody>
      </p:sp>
      <p:sp>
        <p:nvSpPr>
          <p:cNvPr id="3" name="Tijdelijke aanduiding voor datum 2"/>
          <p:cNvSpPr>
            <a:spLocks noGrp="1"/>
          </p:cNvSpPr>
          <p:nvPr>
            <p:ph type="dt" sz="half" idx="10"/>
          </p:nvPr>
        </p:nvSpPr>
        <p:spPr/>
        <p:txBody>
          <a:bodyPr/>
          <a:lstStyle/>
          <a:p>
            <a:r>
              <a:rPr lang="nl-NL"/>
              <a:t>10-01-11</a:t>
            </a:r>
          </a:p>
        </p:txBody>
      </p:sp>
      <p:pic>
        <p:nvPicPr>
          <p:cNvPr id="151554" name="Picture 2" descr="http://www.brandwonden.nl/uploads/pictures/cache/imgimgimg_208_200_0_scl.jpg?tm=1286882294"/>
          <p:cNvPicPr>
            <a:picLocks noChangeAspect="1" noChangeArrowheads="1"/>
          </p:cNvPicPr>
          <p:nvPr/>
        </p:nvPicPr>
        <p:blipFill>
          <a:blip r:embed="rId2" cstate="print"/>
          <a:srcRect/>
          <a:stretch>
            <a:fillRect/>
          </a:stretch>
        </p:blipFill>
        <p:spPr bwMode="auto">
          <a:xfrm>
            <a:off x="1043608" y="1268760"/>
            <a:ext cx="1905000" cy="2638426"/>
          </a:xfrm>
          <a:prstGeom prst="rect">
            <a:avLst/>
          </a:prstGeom>
          <a:noFill/>
        </p:spPr>
      </p:pic>
      <p:sp>
        <p:nvSpPr>
          <p:cNvPr id="151555" name="Rectangle 3"/>
          <p:cNvSpPr>
            <a:spLocks noChangeArrowheads="1"/>
          </p:cNvSpPr>
          <p:nvPr/>
        </p:nvSpPr>
        <p:spPr bwMode="auto">
          <a:xfrm>
            <a:off x="0" y="-48399"/>
            <a:ext cx="1114408" cy="55399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1200" b="0" i="0" u="none" strike="noStrike" cap="none" normalizeH="0" baseline="0" dirty="0" err="1">
                <a:ln>
                  <a:noFill/>
                </a:ln>
                <a:solidFill>
                  <a:srgbClr val="666666"/>
                </a:solidFill>
                <a:effectLst/>
                <a:latin typeface="Arial" pitchFamily="34" charset="0"/>
                <a:ea typeface="Times New Roman" pitchFamily="18" charset="0"/>
                <a:cs typeface="Arial" pitchFamily="34" charset="0"/>
              </a:rPr>
              <a:t>uid</a:t>
            </a:r>
            <a:r>
              <a:rPr kumimoji="0" lang="nl-NL" sz="1200" b="0" i="0" u="none" strike="noStrike" cap="none" normalizeH="0" baseline="0" dirty="0">
                <a:ln>
                  <a:noFill/>
                </a:ln>
                <a:solidFill>
                  <a:srgbClr val="666666"/>
                </a:solidFill>
                <a:effectLst/>
                <a:latin typeface="Arial" pitchFamily="34" charset="0"/>
                <a:ea typeface="Times New Roman" pitchFamily="18" charset="0"/>
                <a:cs typeface="Arial" pitchFamily="34" charset="0"/>
              </a:rPr>
              <a:t> </a:t>
            </a:r>
            <a:r>
              <a:rPr kumimoji="0" lang="nl-NL" sz="1200" b="0" i="0" u="none" strike="noStrike" cap="none" normalizeH="0" baseline="0" dirty="0" err="1">
                <a:ln>
                  <a:noFill/>
                </a:ln>
                <a:solidFill>
                  <a:srgbClr val="666666"/>
                </a:solidFill>
                <a:effectLst/>
                <a:latin typeface="Arial" pitchFamily="34" charset="0"/>
                <a:ea typeface="Times New Roman" pitchFamily="18" charset="0"/>
                <a:cs typeface="Arial" pitchFamily="34" charset="0"/>
              </a:rPr>
              <a:t>aangtast</a:t>
            </a:r>
            <a:r>
              <a:rPr kumimoji="0" lang="nl-NL" sz="1200" b="0" i="0" u="none" strike="noStrike" cap="none" normalizeH="0" baseline="0" dirty="0">
                <a:ln>
                  <a:noFill/>
                </a:ln>
                <a:solidFill>
                  <a:srgbClr val="666666"/>
                </a:solidFill>
                <a:effectLst/>
                <a:latin typeface="Arial" pitchFamily="34" charset="0"/>
                <a:ea typeface="Times New Roman" pitchFamily="18" charset="0"/>
                <a:cs typeface="Arial" pitchFamily="34" charset="0"/>
              </a:rPr>
              <a:t>) </a:t>
            </a:r>
            <a:endParaRPr kumimoji="0" lang="nl-NL" sz="900"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dirty="0">
              <a:ln>
                <a:noFill/>
              </a:ln>
              <a:solidFill>
                <a:schemeClr val="tx1"/>
              </a:solidFill>
              <a:effectLst/>
              <a:latin typeface="Arial" pitchFamily="34" charset="0"/>
            </a:endParaRPr>
          </a:p>
        </p:txBody>
      </p:sp>
      <p:sp>
        <p:nvSpPr>
          <p:cNvPr id="6" name="Rechthoek 5"/>
          <p:cNvSpPr/>
          <p:nvPr/>
        </p:nvSpPr>
        <p:spPr>
          <a:xfrm>
            <a:off x="611560" y="4797152"/>
            <a:ext cx="6912768" cy="1169551"/>
          </a:xfrm>
          <a:prstGeom prst="rect">
            <a:avLst/>
          </a:prstGeom>
        </p:spPr>
        <p:txBody>
          <a:bodyPr wrap="square">
            <a:spAutoFit/>
          </a:bodyPr>
          <a:lstStyle/>
          <a:p>
            <a:pPr lvl="0" defTabSz="914400" hangingPunct="1">
              <a:lnSpc>
                <a:spcPct val="100000"/>
              </a:lnSpc>
              <a:buClrTx/>
              <a:buSzTx/>
            </a:pPr>
            <a:r>
              <a:rPr lang="nl-NL" sz="1400" dirty="0">
                <a:solidFill>
                  <a:srgbClr val="666666"/>
                </a:solidFill>
                <a:latin typeface="Arial" pitchFamily="34" charset="0"/>
                <a:ea typeface="Times New Roman" pitchFamily="18" charset="0"/>
                <a:cs typeface="Arial" pitchFamily="34" charset="0"/>
              </a:rPr>
              <a:t>Bij een derdegraads brandwond is de huid verwoest tot aan het onderhuids vetweefsel. De huid ziet er aangetast uit. Bij een derdegraads brandwond is de wond: </a:t>
            </a:r>
            <a:endParaRPr lang="nl-NL" sz="1400" dirty="0">
              <a:solidFill>
                <a:srgbClr val="000000"/>
              </a:solidFill>
              <a:latin typeface="Arial" pitchFamily="34" charset="0"/>
              <a:cs typeface="Arial" pitchFamily="34" charset="0"/>
            </a:endParaRPr>
          </a:p>
          <a:p>
            <a:pPr lvl="0" defTabSz="914400" eaLnBrk="0">
              <a:lnSpc>
                <a:spcPct val="100000"/>
              </a:lnSpc>
              <a:buClrTx/>
              <a:buSzTx/>
              <a:buFontTx/>
              <a:buChar char="•"/>
            </a:pPr>
            <a:r>
              <a:rPr lang="nl-NL" sz="1400" dirty="0">
                <a:solidFill>
                  <a:srgbClr val="666666"/>
                </a:solidFill>
                <a:latin typeface="Arial" pitchFamily="34" charset="0"/>
                <a:ea typeface="Times New Roman" pitchFamily="18" charset="0"/>
                <a:cs typeface="Arial" pitchFamily="34" charset="0"/>
              </a:rPr>
              <a:t>wit/zwart </a:t>
            </a:r>
            <a:endParaRPr lang="nl-NL" sz="1400" dirty="0">
              <a:solidFill>
                <a:srgbClr val="666666"/>
              </a:solidFill>
              <a:latin typeface="Arial" pitchFamily="34" charset="0"/>
              <a:ea typeface="Calibri" pitchFamily="34" charset="0"/>
              <a:cs typeface="Arial" pitchFamily="34" charset="0"/>
            </a:endParaRPr>
          </a:p>
          <a:p>
            <a:pPr lvl="0" defTabSz="914400" eaLnBrk="0">
              <a:lnSpc>
                <a:spcPct val="100000"/>
              </a:lnSpc>
              <a:buClrTx/>
              <a:buSzTx/>
              <a:buFontTx/>
              <a:buChar char="•"/>
            </a:pPr>
            <a:r>
              <a:rPr lang="nl-NL" sz="1400" dirty="0">
                <a:solidFill>
                  <a:srgbClr val="666666"/>
                </a:solidFill>
                <a:latin typeface="Arial" pitchFamily="34" charset="0"/>
                <a:ea typeface="Times New Roman" pitchFamily="18" charset="0"/>
                <a:cs typeface="Arial" pitchFamily="34" charset="0"/>
              </a:rPr>
              <a:t>droog en leerachtig </a:t>
            </a:r>
            <a:endParaRPr lang="nl-NL" sz="1400" dirty="0">
              <a:solidFill>
                <a:srgbClr val="666666"/>
              </a:solidFill>
              <a:latin typeface="Arial" pitchFamily="34" charset="0"/>
              <a:ea typeface="Calibri" pitchFamily="34" charset="0"/>
              <a:cs typeface="Arial" pitchFamily="34" charset="0"/>
            </a:endParaRPr>
          </a:p>
          <a:p>
            <a:pPr lvl="0" defTabSz="914400" eaLnBrk="0">
              <a:lnSpc>
                <a:spcPct val="100000"/>
              </a:lnSpc>
              <a:buClrTx/>
              <a:buSzTx/>
              <a:buFontTx/>
              <a:buChar char="•"/>
            </a:pPr>
            <a:r>
              <a:rPr lang="nl-NL" sz="1400" dirty="0">
                <a:solidFill>
                  <a:srgbClr val="666666"/>
                </a:solidFill>
                <a:latin typeface="Arial" pitchFamily="34" charset="0"/>
                <a:ea typeface="Times New Roman" pitchFamily="18" charset="0"/>
                <a:cs typeface="Arial" pitchFamily="34" charset="0"/>
              </a:rPr>
              <a:t>nauwelijks pijnlijk (bij diepe brandwonden zijn ook de zenuwen in de huid aangetast).</a:t>
            </a:r>
            <a:endParaRPr lang="nl-NL" sz="1400" dirty="0">
              <a:latin typeface="Arial" pitchFamily="34" charset="0"/>
              <a:cs typeface="Arial" pitchFamily="34" charset="0"/>
            </a:endParaRPr>
          </a:p>
        </p:txBody>
      </p:sp>
      <p:pic>
        <p:nvPicPr>
          <p:cNvPr id="7" name="Picture 4" descr="E:\Brandwonden CD-rom\Brandwonden groot\Foto 05 groot - gemengd 2e- en 3e graads verbranding.JPG"/>
          <p:cNvPicPr>
            <a:picLocks noChangeAspect="1" noChangeArrowheads="1"/>
          </p:cNvPicPr>
          <p:nvPr/>
        </p:nvPicPr>
        <p:blipFill>
          <a:blip r:embed="rId3" cstate="print"/>
          <a:srcRect/>
          <a:stretch>
            <a:fillRect/>
          </a:stretch>
        </p:blipFill>
        <p:spPr bwMode="auto">
          <a:xfrm>
            <a:off x="5220072" y="1375064"/>
            <a:ext cx="2093748" cy="3456384"/>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nl-NL" sz="2800" b="1" dirty="0">
                <a:latin typeface="Arial" pitchFamily="34" charset="0"/>
                <a:cs typeface="Arial" pitchFamily="34" charset="0"/>
              </a:rPr>
              <a:t>Brandwonden door hete vloeistof</a:t>
            </a:r>
          </a:p>
        </p:txBody>
      </p:sp>
      <p:sp>
        <p:nvSpPr>
          <p:cNvPr id="13315" name="Rectangle 3"/>
          <p:cNvSpPr>
            <a:spLocks noGrp="1" noChangeArrowheads="1"/>
          </p:cNvSpPr>
          <p:nvPr>
            <p:ph sz="quarter" idx="1"/>
          </p:nvPr>
        </p:nvSpPr>
        <p:spPr/>
        <p:txBody>
          <a:bodyPr/>
          <a:lstStyle/>
          <a:p>
            <a:pPr eaLnBrk="1" hangingPunct="1"/>
            <a:endParaRPr lang="nl-NL" dirty="0"/>
          </a:p>
        </p:txBody>
      </p:sp>
      <p:pic>
        <p:nvPicPr>
          <p:cNvPr id="13316" name="Picture 4" descr="handenverbrand"/>
          <p:cNvPicPr>
            <a:picLocks noChangeAspect="1" noChangeArrowheads="1"/>
          </p:cNvPicPr>
          <p:nvPr/>
        </p:nvPicPr>
        <p:blipFill>
          <a:blip r:embed="rId2" cstate="print"/>
          <a:srcRect/>
          <a:stretch>
            <a:fillRect/>
          </a:stretch>
        </p:blipFill>
        <p:spPr bwMode="auto">
          <a:xfrm>
            <a:off x="395536" y="1556792"/>
            <a:ext cx="3161042" cy="1872207"/>
          </a:xfrm>
          <a:prstGeom prst="rect">
            <a:avLst/>
          </a:prstGeom>
          <a:noFill/>
          <a:ln w="9525">
            <a:noFill/>
            <a:miter lim="800000"/>
            <a:headEnd/>
            <a:tailEnd/>
          </a:ln>
        </p:spPr>
      </p:pic>
      <p:pic>
        <p:nvPicPr>
          <p:cNvPr id="5" name="Picture 4" descr="bitumenverbranding"/>
          <p:cNvPicPr>
            <a:picLocks noChangeAspect="1" noChangeArrowheads="1"/>
          </p:cNvPicPr>
          <p:nvPr/>
        </p:nvPicPr>
        <p:blipFill>
          <a:blip r:embed="rId3" cstate="print"/>
          <a:srcRect/>
          <a:stretch>
            <a:fillRect/>
          </a:stretch>
        </p:blipFill>
        <p:spPr bwMode="auto">
          <a:xfrm>
            <a:off x="5940152" y="2996952"/>
            <a:ext cx="1664629" cy="2520280"/>
          </a:xfrm>
          <a:prstGeom prst="rect">
            <a:avLst/>
          </a:prstGeom>
          <a:noFill/>
          <a:ln w="9525">
            <a:noFill/>
            <a:miter lim="800000"/>
            <a:headEnd/>
            <a:tailEnd/>
          </a:ln>
        </p:spPr>
      </p:pic>
      <p:pic>
        <p:nvPicPr>
          <p:cNvPr id="6" name="Picture 5" descr="bitumenzijkant"/>
          <p:cNvPicPr>
            <a:picLocks noChangeAspect="1" noChangeArrowheads="1"/>
          </p:cNvPicPr>
          <p:nvPr/>
        </p:nvPicPr>
        <p:blipFill>
          <a:blip r:embed="rId4" cstate="print"/>
          <a:srcRect/>
          <a:stretch>
            <a:fillRect/>
          </a:stretch>
        </p:blipFill>
        <p:spPr bwMode="auto">
          <a:xfrm>
            <a:off x="3995936" y="2996952"/>
            <a:ext cx="1698793" cy="2556642"/>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b="1" dirty="0">
                <a:latin typeface="Arial" pitchFamily="34" charset="0"/>
                <a:cs typeface="Arial" pitchFamily="34" charset="0"/>
              </a:rPr>
              <a:t> 	Verbranding door elektriciteit</a:t>
            </a:r>
          </a:p>
        </p:txBody>
      </p:sp>
      <p:sp>
        <p:nvSpPr>
          <p:cNvPr id="3" name="Tijdelijke aanduiding voor datum 2"/>
          <p:cNvSpPr>
            <a:spLocks noGrp="1"/>
          </p:cNvSpPr>
          <p:nvPr>
            <p:ph type="dt" sz="half" idx="10"/>
          </p:nvPr>
        </p:nvSpPr>
        <p:spPr/>
        <p:txBody>
          <a:bodyPr/>
          <a:lstStyle/>
          <a:p>
            <a:r>
              <a:rPr lang="nl-NL"/>
              <a:t>10-01-11</a:t>
            </a:r>
          </a:p>
        </p:txBody>
      </p:sp>
      <p:pic>
        <p:nvPicPr>
          <p:cNvPr id="88066" name="Picture 2" descr="E:\Brandwonden CD-rom\Brandwonden groot\Foto 08 groot - 3e graads verbranding - elekticiteit.JPG"/>
          <p:cNvPicPr>
            <a:picLocks noChangeAspect="1" noChangeArrowheads="1"/>
          </p:cNvPicPr>
          <p:nvPr/>
        </p:nvPicPr>
        <p:blipFill>
          <a:blip r:embed="rId2" cstate="print"/>
          <a:srcRect/>
          <a:stretch>
            <a:fillRect/>
          </a:stretch>
        </p:blipFill>
        <p:spPr bwMode="auto">
          <a:xfrm>
            <a:off x="1259632" y="1628800"/>
            <a:ext cx="2880320" cy="4814686"/>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endParaRPr lang="nl-NL"/>
          </a:p>
        </p:txBody>
      </p:sp>
      <p:sp>
        <p:nvSpPr>
          <p:cNvPr id="16387" name="Rectangle 3"/>
          <p:cNvSpPr>
            <a:spLocks noGrp="1" noChangeArrowheads="1"/>
          </p:cNvSpPr>
          <p:nvPr>
            <p:ph sz="quarter" idx="1"/>
          </p:nvPr>
        </p:nvSpPr>
        <p:spPr/>
        <p:txBody>
          <a:bodyPr/>
          <a:lstStyle/>
          <a:p>
            <a:pPr eaLnBrk="1" hangingPunct="1"/>
            <a:endParaRPr lang="nl-NL"/>
          </a:p>
        </p:txBody>
      </p:sp>
      <p:pic>
        <p:nvPicPr>
          <p:cNvPr id="16388" name="Picture 4" descr="vuurwerk2"/>
          <p:cNvPicPr>
            <a:picLocks noChangeAspect="1" noChangeArrowheads="1"/>
          </p:cNvPicPr>
          <p:nvPr/>
        </p:nvPicPr>
        <p:blipFill>
          <a:blip r:embed="rId4" cstate="print"/>
          <a:srcRect/>
          <a:stretch>
            <a:fillRect/>
          </a:stretch>
        </p:blipFill>
        <p:spPr bwMode="auto">
          <a:xfrm>
            <a:off x="684213" y="2060575"/>
            <a:ext cx="3455987" cy="4105275"/>
          </a:xfrm>
          <a:prstGeom prst="rect">
            <a:avLst/>
          </a:prstGeom>
          <a:noFill/>
          <a:ln w="9525">
            <a:noFill/>
            <a:miter lim="800000"/>
            <a:headEnd/>
            <a:tailEnd/>
          </a:ln>
        </p:spPr>
      </p:pic>
      <p:pic>
        <p:nvPicPr>
          <p:cNvPr id="16389" name="Picture 5" descr="vuurwerk"/>
          <p:cNvPicPr>
            <a:picLocks noChangeAspect="1" noChangeArrowheads="1"/>
          </p:cNvPicPr>
          <p:nvPr/>
        </p:nvPicPr>
        <p:blipFill>
          <a:blip r:embed="rId5" cstate="print"/>
          <a:srcRect/>
          <a:stretch>
            <a:fillRect/>
          </a:stretch>
        </p:blipFill>
        <p:spPr bwMode="auto">
          <a:xfrm>
            <a:off x="4499992" y="2060848"/>
            <a:ext cx="3095625" cy="4032250"/>
          </a:xfrm>
          <a:prstGeom prst="rect">
            <a:avLst/>
          </a:prstGeom>
          <a:noFill/>
          <a:ln w="9525">
            <a:noFill/>
            <a:miter lim="800000"/>
            <a:headEnd/>
            <a:tailEnd/>
          </a:ln>
        </p:spPr>
      </p:pic>
      <p:pic>
        <p:nvPicPr>
          <p:cNvPr id="10252" name="Picture 12">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cstate="print"/>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2" fill="hold"/>
                                        <p:tgtEl>
                                          <p:spTgt spid="1025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025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fontScale="90000"/>
          </a:bodyPr>
          <a:lstStyle/>
          <a:p>
            <a:pPr eaLnBrk="1" hangingPunct="1"/>
            <a:br>
              <a:rPr lang="nl-NL" dirty="0">
                <a:latin typeface="Arial Unicode MS" pitchFamily="34" charset="-128"/>
              </a:rPr>
            </a:br>
            <a:r>
              <a:rPr lang="nl-NL" sz="3200" dirty="0">
                <a:latin typeface="Arial Unicode MS" pitchFamily="34" charset="-128"/>
              </a:rPr>
              <a:t>Wat moet je doen?</a:t>
            </a:r>
          </a:p>
        </p:txBody>
      </p:sp>
      <p:sp>
        <p:nvSpPr>
          <p:cNvPr id="17411" name="Rectangle 3"/>
          <p:cNvSpPr>
            <a:spLocks noGrp="1" noChangeArrowheads="1"/>
          </p:cNvSpPr>
          <p:nvPr>
            <p:ph sz="quarter" idx="1"/>
          </p:nvPr>
        </p:nvSpPr>
        <p:spPr/>
        <p:txBody>
          <a:bodyPr/>
          <a:lstStyle/>
          <a:p>
            <a:pPr eaLnBrk="1" hangingPunct="1"/>
            <a:endParaRPr lang="nl-NL" sz="2400" dirty="0">
              <a:latin typeface="Arial Unicode MS" pitchFamily="34" charset="-128"/>
            </a:endParaRPr>
          </a:p>
          <a:p>
            <a:pPr eaLnBrk="1" hangingPunct="1">
              <a:buFont typeface="Arial" pitchFamily="34" charset="0"/>
              <a:buChar char="•"/>
            </a:pPr>
            <a:r>
              <a:rPr lang="nl-NL" sz="2400" dirty="0">
                <a:latin typeface="Arial" pitchFamily="34" charset="0"/>
                <a:cs typeface="Arial" pitchFamily="34" charset="0"/>
              </a:rPr>
              <a:t>Koelen! lauw stromend water; minstens 10 minuten</a:t>
            </a:r>
          </a:p>
          <a:p>
            <a:pPr eaLnBrk="1" hangingPunct="1">
              <a:buFont typeface="Arial" pitchFamily="34" charset="0"/>
              <a:buChar char="•"/>
            </a:pPr>
            <a:endParaRPr lang="nl-NL" sz="2400" dirty="0">
              <a:latin typeface="Arial" pitchFamily="34" charset="0"/>
              <a:cs typeface="Arial" pitchFamily="34" charset="0"/>
            </a:endParaRPr>
          </a:p>
          <a:p>
            <a:pPr eaLnBrk="1" hangingPunct="1">
              <a:buFont typeface="Arial" pitchFamily="34" charset="0"/>
              <a:buChar char="•"/>
            </a:pPr>
            <a:r>
              <a:rPr lang="nl-NL" sz="2400" dirty="0">
                <a:latin typeface="Arial" pitchFamily="34" charset="0"/>
                <a:cs typeface="Arial" pitchFamily="34" charset="0"/>
              </a:rPr>
              <a:t>Laat blaren intact</a:t>
            </a:r>
          </a:p>
          <a:p>
            <a:pPr eaLnBrk="1" hangingPunct="1">
              <a:buFont typeface="Arial" pitchFamily="34" charset="0"/>
              <a:buChar char="•"/>
            </a:pPr>
            <a:endParaRPr lang="nl-NL" sz="2400" dirty="0">
              <a:latin typeface="Arial" pitchFamily="34" charset="0"/>
              <a:cs typeface="Arial" pitchFamily="34" charset="0"/>
            </a:endParaRPr>
          </a:p>
          <a:p>
            <a:pPr eaLnBrk="1" hangingPunct="1">
              <a:buFont typeface="Arial" pitchFamily="34" charset="0"/>
              <a:buChar char="•"/>
            </a:pPr>
            <a:r>
              <a:rPr lang="nl-NL" sz="2400" dirty="0">
                <a:latin typeface="Arial" pitchFamily="34" charset="0"/>
                <a:cs typeface="Arial" pitchFamily="34" charset="0"/>
              </a:rPr>
              <a:t>Afdekken van tweede en derdegraads brandwond </a:t>
            </a:r>
          </a:p>
          <a:p>
            <a:pPr eaLnBrk="1" hangingPunct="1">
              <a:buFont typeface="Arial" pitchFamily="34" charset="0"/>
              <a:buChar char="•"/>
            </a:pPr>
            <a:endParaRPr lang="nl-NL" sz="2400" dirty="0">
              <a:latin typeface="Arial" pitchFamily="34" charset="0"/>
              <a:cs typeface="Arial" pitchFamily="34" charset="0"/>
            </a:endParaRPr>
          </a:p>
          <a:p>
            <a:pPr eaLnBrk="1" hangingPunct="1">
              <a:buFont typeface="Arial" pitchFamily="34" charset="0"/>
              <a:buChar char="•"/>
            </a:pPr>
            <a:r>
              <a:rPr lang="nl-NL" sz="2400" dirty="0">
                <a:latin typeface="Arial" pitchFamily="34" charset="0"/>
                <a:cs typeface="Arial" pitchFamily="34" charset="0"/>
              </a:rPr>
              <a:t>Besc</a:t>
            </a:r>
            <a:r>
              <a:rPr lang="nl-NL" sz="2400" dirty="0">
                <a:latin typeface="Arial Unicode MS" pitchFamily="34" charset="-128"/>
              </a:rPr>
              <a:t>herm slachtoffer tegen afkoelen</a:t>
            </a:r>
          </a:p>
          <a:p>
            <a:pPr eaLnBrk="1" hangingPunct="1"/>
            <a:endParaRPr lang="nl-NL" sz="2400" dirty="0">
              <a:latin typeface="Arial Unicode MS" pitchFamily="34" charset="-128"/>
            </a:endParaRPr>
          </a:p>
          <a:p>
            <a:pPr eaLnBrk="1" hangingPunct="1"/>
            <a:endParaRPr lang="nl-NL" sz="2400" dirty="0">
              <a:latin typeface="Arial Unicode MS" pitchFamily="34" charset="-128"/>
            </a:endParaRPr>
          </a:p>
          <a:p>
            <a:pPr eaLnBrk="1" hangingPunct="1"/>
            <a:endParaRPr lang="nl-NL" dirty="0"/>
          </a:p>
          <a:p>
            <a:pPr eaLnBrk="1" hangingPunct="1"/>
            <a:endParaRPr lang="nl-NL"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r>
              <a:rPr lang="nl-NL"/>
              <a:t>10-01-11</a:t>
            </a:r>
          </a:p>
        </p:txBody>
      </p:sp>
      <p:pic>
        <p:nvPicPr>
          <p:cNvPr id="3074" name="Afbeeldingen43"/>
          <p:cNvPicPr>
            <a:picLocks noChangeAspect="1" noChangeArrowheads="1"/>
          </p:cNvPicPr>
          <p:nvPr/>
        </p:nvPicPr>
        <p:blipFill>
          <a:blip r:embed="rId2" cstate="print"/>
          <a:srcRect/>
          <a:stretch>
            <a:fillRect/>
          </a:stretch>
        </p:blipFill>
        <p:spPr bwMode="auto">
          <a:xfrm>
            <a:off x="1115616" y="620688"/>
            <a:ext cx="2160240" cy="2160240"/>
          </a:xfrm>
          <a:prstGeom prst="rect">
            <a:avLst/>
          </a:prstGeom>
          <a:noFill/>
          <a:ln w="9525">
            <a:noFill/>
            <a:miter lim="800000"/>
            <a:headEnd/>
            <a:tailEnd/>
          </a:ln>
        </p:spPr>
      </p:pic>
      <p:pic>
        <p:nvPicPr>
          <p:cNvPr id="3075" name="Afbeeldingen44"/>
          <p:cNvPicPr>
            <a:picLocks noChangeAspect="1" noChangeArrowheads="1"/>
          </p:cNvPicPr>
          <p:nvPr/>
        </p:nvPicPr>
        <p:blipFill>
          <a:blip r:embed="rId3" cstate="print"/>
          <a:srcRect/>
          <a:stretch>
            <a:fillRect/>
          </a:stretch>
        </p:blipFill>
        <p:spPr bwMode="auto">
          <a:xfrm>
            <a:off x="4716016" y="548680"/>
            <a:ext cx="3127786" cy="2409608"/>
          </a:xfrm>
          <a:prstGeom prst="rect">
            <a:avLst/>
          </a:prstGeom>
          <a:noFill/>
          <a:ln w="9525">
            <a:noFill/>
            <a:miter lim="800000"/>
            <a:headEnd/>
            <a:tailEnd/>
          </a:ln>
        </p:spPr>
      </p:pic>
      <p:pic>
        <p:nvPicPr>
          <p:cNvPr id="3076" name="Afbeeldingen60"/>
          <p:cNvPicPr>
            <a:picLocks noChangeAspect="1" noChangeArrowheads="1"/>
          </p:cNvPicPr>
          <p:nvPr/>
        </p:nvPicPr>
        <p:blipFill>
          <a:blip r:embed="rId4" cstate="print"/>
          <a:srcRect/>
          <a:stretch>
            <a:fillRect/>
          </a:stretch>
        </p:blipFill>
        <p:spPr bwMode="auto">
          <a:xfrm>
            <a:off x="1115616" y="3573016"/>
            <a:ext cx="3444697" cy="2232248"/>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a:xfrm>
            <a:off x="539750" y="319088"/>
            <a:ext cx="7385050" cy="733648"/>
          </a:xfrm>
          <a:ln/>
        </p:spPr>
        <p:txBody>
          <a:bodyPr lIns="0" tIns="11340" rIns="0" bIns="0"/>
          <a:lstStyle/>
          <a:p>
            <a:pPr>
              <a:tabLst>
                <a:tab pos="723900" algn="l"/>
                <a:tab pos="1447800" algn="l"/>
                <a:tab pos="2171700" algn="l"/>
                <a:tab pos="2895600" algn="l"/>
                <a:tab pos="3619500" algn="l"/>
                <a:tab pos="4343400" algn="l"/>
                <a:tab pos="5067300" algn="l"/>
                <a:tab pos="5791200" algn="l"/>
                <a:tab pos="6515100" algn="l"/>
                <a:tab pos="7239000" algn="l"/>
              </a:tabLst>
            </a:pPr>
            <a:r>
              <a:rPr lang="nl-NL" sz="2600" b="1" dirty="0">
                <a:latin typeface="Arial" charset="0"/>
              </a:rPr>
              <a:t>Chemische Brandwonden</a:t>
            </a:r>
          </a:p>
        </p:txBody>
      </p:sp>
      <p:sp>
        <p:nvSpPr>
          <p:cNvPr id="11266" name="Rectangle 2"/>
          <p:cNvSpPr>
            <a:spLocks noGrp="1" noChangeArrowheads="1"/>
          </p:cNvSpPr>
          <p:nvPr>
            <p:ph type="clipArt" sz="half" idx="1"/>
          </p:nvPr>
        </p:nvSpPr>
        <p:spPr>
          <a:xfrm>
            <a:off x="457200" y="1600200"/>
            <a:ext cx="3643313" cy="4873625"/>
          </a:xfrm>
        </p:spPr>
      </p:sp>
      <p:sp>
        <p:nvSpPr>
          <p:cNvPr id="11267" name="Rectangle 3"/>
          <p:cNvSpPr>
            <a:spLocks noGrp="1" noChangeArrowheads="1"/>
          </p:cNvSpPr>
          <p:nvPr>
            <p:ph type="body" sz="half" idx="2"/>
          </p:nvPr>
        </p:nvSpPr>
        <p:spPr>
          <a:xfrm>
            <a:off x="4283075" y="1600200"/>
            <a:ext cx="3643313" cy="4783138"/>
          </a:xfrm>
          <a:ln/>
        </p:spPr>
        <p:txBody>
          <a:bodyPr lIns="0" tIns="15120" rIns="0" bIns="0"/>
          <a:lstStyle/>
          <a:p>
            <a:endParaRPr lang="nl-NL"/>
          </a:p>
        </p:txBody>
      </p:sp>
      <p:pic>
        <p:nvPicPr>
          <p:cNvPr id="11268" name="Picture 4"/>
          <p:cNvPicPr>
            <a:picLocks noChangeAspect="1" noChangeArrowheads="1"/>
          </p:cNvPicPr>
          <p:nvPr/>
        </p:nvPicPr>
        <p:blipFill>
          <a:blip r:embed="rId3" cstate="print"/>
          <a:srcRect/>
          <a:stretch>
            <a:fillRect/>
          </a:stretch>
        </p:blipFill>
        <p:spPr bwMode="auto">
          <a:xfrm>
            <a:off x="6119813" y="1677988"/>
            <a:ext cx="1800225" cy="2281237"/>
          </a:xfrm>
          <a:prstGeom prst="rect">
            <a:avLst/>
          </a:prstGeom>
          <a:noFill/>
          <a:ln w="9525">
            <a:noFill/>
            <a:round/>
            <a:headEnd/>
            <a:tailEnd/>
          </a:ln>
          <a:effectLst/>
        </p:spPr>
      </p:pic>
      <p:pic>
        <p:nvPicPr>
          <p:cNvPr id="11269" name="Picture 5"/>
          <p:cNvPicPr>
            <a:picLocks noChangeAspect="1" noChangeArrowheads="1"/>
          </p:cNvPicPr>
          <p:nvPr/>
        </p:nvPicPr>
        <p:blipFill>
          <a:blip r:embed="rId4" cstate="print"/>
          <a:srcRect/>
          <a:stretch>
            <a:fillRect/>
          </a:stretch>
        </p:blipFill>
        <p:spPr bwMode="auto">
          <a:xfrm>
            <a:off x="6119813" y="4319588"/>
            <a:ext cx="1800225" cy="1979612"/>
          </a:xfrm>
          <a:prstGeom prst="rect">
            <a:avLst/>
          </a:prstGeom>
          <a:noFill/>
          <a:ln w="9525">
            <a:noFill/>
            <a:round/>
            <a:headEnd/>
            <a:tailEnd/>
          </a:ln>
          <a:effectLst/>
        </p:spPr>
      </p:pic>
      <p:pic>
        <p:nvPicPr>
          <p:cNvPr id="11270" name="Picture 6"/>
          <p:cNvPicPr>
            <a:picLocks noChangeAspect="1" noChangeArrowheads="1"/>
          </p:cNvPicPr>
          <p:nvPr/>
        </p:nvPicPr>
        <p:blipFill>
          <a:blip r:embed="rId5" cstate="print"/>
          <a:srcRect/>
          <a:stretch>
            <a:fillRect/>
          </a:stretch>
        </p:blipFill>
        <p:spPr bwMode="auto">
          <a:xfrm>
            <a:off x="449263" y="1619250"/>
            <a:ext cx="5310187" cy="2339975"/>
          </a:xfrm>
          <a:prstGeom prst="rect">
            <a:avLst/>
          </a:prstGeom>
          <a:noFill/>
          <a:ln w="9525">
            <a:noFill/>
            <a:round/>
            <a:headEnd/>
            <a:tailEnd/>
          </a:ln>
          <a:effectLst/>
        </p:spPr>
      </p:pic>
      <p:pic>
        <p:nvPicPr>
          <p:cNvPr id="11271" name="Picture 7"/>
          <p:cNvPicPr>
            <a:picLocks noChangeAspect="1" noChangeArrowheads="1"/>
          </p:cNvPicPr>
          <p:nvPr/>
        </p:nvPicPr>
        <p:blipFill>
          <a:blip r:embed="rId6" cstate="print"/>
          <a:srcRect/>
          <a:stretch>
            <a:fillRect/>
          </a:stretch>
        </p:blipFill>
        <p:spPr bwMode="auto">
          <a:xfrm>
            <a:off x="463550" y="4140200"/>
            <a:ext cx="5295900" cy="2281238"/>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atum 4"/>
          <p:cNvSpPr>
            <a:spLocks noGrp="1"/>
          </p:cNvSpPr>
          <p:nvPr>
            <p:ph type="dt" sz="half" idx="10"/>
          </p:nvPr>
        </p:nvSpPr>
        <p:spPr/>
        <p:txBody>
          <a:bodyPr/>
          <a:lstStyle/>
          <a:p>
            <a:r>
              <a:rPr lang="nl-NL"/>
              <a:t>10-01-11</a:t>
            </a:r>
          </a:p>
        </p:txBody>
      </p:sp>
      <p:sp>
        <p:nvSpPr>
          <p:cNvPr id="4" name="Tijdelijke aanduiding voor tekst 3"/>
          <p:cNvSpPr>
            <a:spLocks noGrp="1"/>
          </p:cNvSpPr>
          <p:nvPr>
            <p:ph type="body" sz="half" idx="4294967295"/>
          </p:nvPr>
        </p:nvSpPr>
        <p:spPr>
          <a:xfrm>
            <a:off x="5486400" y="1600200"/>
            <a:ext cx="3657600" cy="4872038"/>
          </a:xfrm>
        </p:spPr>
        <p:txBody>
          <a:bodyPr/>
          <a:lstStyle/>
          <a:p>
            <a:br>
              <a:rPr lang="nl-NL" dirty="0"/>
            </a:br>
            <a:endParaRPr lang="nl-NL" dirty="0"/>
          </a:p>
        </p:txBody>
      </p:sp>
      <p:pic>
        <p:nvPicPr>
          <p:cNvPr id="2050" name="Afbeeldingen76"/>
          <p:cNvPicPr>
            <a:picLocks noGrp="1" noChangeAspect="1" noChangeArrowheads="1"/>
          </p:cNvPicPr>
          <p:nvPr>
            <p:ph type="clipArt" sz="half" idx="4294967295"/>
          </p:nvPr>
        </p:nvPicPr>
        <p:blipFill>
          <a:blip r:embed="rId2" cstate="print"/>
          <a:srcRect/>
          <a:stretch>
            <a:fillRect/>
          </a:stretch>
        </p:blipFill>
        <p:spPr bwMode="auto">
          <a:xfrm>
            <a:off x="0" y="3500438"/>
            <a:ext cx="2571750" cy="2562225"/>
          </a:xfrm>
          <a:prstGeom prst="rect">
            <a:avLst/>
          </a:prstGeom>
          <a:noFill/>
          <a:ln w="9525">
            <a:noFill/>
            <a:miter lim="800000"/>
            <a:headEnd/>
            <a:tailEnd/>
          </a:ln>
        </p:spPr>
      </p:pic>
      <p:pic>
        <p:nvPicPr>
          <p:cNvPr id="2052" name="Afbeeldingen61"/>
          <p:cNvPicPr>
            <a:picLocks noChangeAspect="1" noChangeArrowheads="1"/>
          </p:cNvPicPr>
          <p:nvPr/>
        </p:nvPicPr>
        <p:blipFill>
          <a:blip r:embed="rId3" cstate="print"/>
          <a:srcRect/>
          <a:stretch>
            <a:fillRect/>
          </a:stretch>
        </p:blipFill>
        <p:spPr bwMode="auto">
          <a:xfrm>
            <a:off x="899592" y="836712"/>
            <a:ext cx="2592288" cy="2592288"/>
          </a:xfrm>
          <a:prstGeom prst="rect">
            <a:avLst/>
          </a:prstGeom>
          <a:noFill/>
          <a:ln w="9525">
            <a:noFill/>
            <a:miter lim="800000"/>
            <a:headEnd/>
            <a:tailEnd/>
          </a:ln>
        </p:spPr>
      </p:pic>
      <p:pic>
        <p:nvPicPr>
          <p:cNvPr id="7" name="Picture 3" descr="E:\Brandwonden CD-rom\Brandwonden groot\Foto 10 groot - brandwond ontstaan door gootsteenontstopper.JPG"/>
          <p:cNvPicPr>
            <a:picLocks noChangeAspect="1" noChangeArrowheads="1"/>
          </p:cNvPicPr>
          <p:nvPr/>
        </p:nvPicPr>
        <p:blipFill>
          <a:blip r:embed="rId4" cstate="print"/>
          <a:srcRect/>
          <a:stretch>
            <a:fillRect/>
          </a:stretch>
        </p:blipFill>
        <p:spPr bwMode="auto">
          <a:xfrm>
            <a:off x="4716016" y="1052736"/>
            <a:ext cx="2880320" cy="4896544"/>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 </a:t>
            </a:r>
            <a:r>
              <a:rPr lang="nl-NL" sz="3200" b="1" dirty="0">
                <a:latin typeface="Arial" pitchFamily="34" charset="0"/>
                <a:cs typeface="Arial" pitchFamily="34" charset="0"/>
              </a:rPr>
              <a:t>Chemische verbranding</a:t>
            </a:r>
          </a:p>
        </p:txBody>
      </p:sp>
      <p:sp>
        <p:nvSpPr>
          <p:cNvPr id="3" name="Tijdelijke aanduiding voor datum 2"/>
          <p:cNvSpPr>
            <a:spLocks noGrp="1"/>
          </p:cNvSpPr>
          <p:nvPr>
            <p:ph type="dt" sz="half" idx="10"/>
          </p:nvPr>
        </p:nvSpPr>
        <p:spPr/>
        <p:txBody>
          <a:bodyPr/>
          <a:lstStyle/>
          <a:p>
            <a:r>
              <a:rPr lang="nl-NL"/>
              <a:t>10-01-11</a:t>
            </a:r>
          </a:p>
        </p:txBody>
      </p:sp>
      <p:pic>
        <p:nvPicPr>
          <p:cNvPr id="87042" name="Picture 2" descr="E:\Brandwonden CD-rom\Brandwonden groot\Foto 12 groot - zoutzuurverbranding.JPG"/>
          <p:cNvPicPr>
            <a:picLocks noChangeAspect="1" noChangeArrowheads="1"/>
          </p:cNvPicPr>
          <p:nvPr/>
        </p:nvPicPr>
        <p:blipFill>
          <a:blip r:embed="rId2" cstate="print"/>
          <a:srcRect/>
          <a:stretch>
            <a:fillRect/>
          </a:stretch>
        </p:blipFill>
        <p:spPr bwMode="auto">
          <a:xfrm>
            <a:off x="899592" y="1700808"/>
            <a:ext cx="2736304" cy="4831780"/>
          </a:xfrm>
          <a:prstGeom prst="rect">
            <a:avLst/>
          </a:prstGeom>
          <a:noFill/>
        </p:spPr>
      </p:pic>
      <p:pic>
        <p:nvPicPr>
          <p:cNvPr id="87043" name="Picture 3" descr="E:\Brandwonden CD-rom\Brandwonden groot\Foto 11 groot - zwavelzuurverbranding.JPG"/>
          <p:cNvPicPr>
            <a:picLocks noChangeAspect="1" noChangeArrowheads="1"/>
          </p:cNvPicPr>
          <p:nvPr/>
        </p:nvPicPr>
        <p:blipFill>
          <a:blip r:embed="rId3" cstate="print"/>
          <a:srcRect/>
          <a:stretch>
            <a:fillRect/>
          </a:stretch>
        </p:blipFill>
        <p:spPr bwMode="auto">
          <a:xfrm>
            <a:off x="4572000" y="1700808"/>
            <a:ext cx="2880320" cy="4773873"/>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84213" y="333375"/>
            <a:ext cx="7773987" cy="1430338"/>
          </a:xfrm>
        </p:spPr>
        <p:txBody>
          <a:bodyPr/>
          <a:lstStyle/>
          <a:p>
            <a:pPr eaLnBrk="1" hangingPunct="1"/>
            <a:r>
              <a:rPr lang="nl-NL" sz="3200" dirty="0">
                <a:latin typeface="Arial" pitchFamily="34" charset="0"/>
                <a:cs typeface="Arial" pitchFamily="34" charset="0"/>
              </a:rPr>
              <a:t>Brandwonden door bijtende, </a:t>
            </a:r>
            <a:br>
              <a:rPr lang="nl-NL" sz="3200" dirty="0">
                <a:latin typeface="Arial" pitchFamily="34" charset="0"/>
                <a:cs typeface="Arial" pitchFamily="34" charset="0"/>
              </a:rPr>
            </a:br>
            <a:r>
              <a:rPr lang="nl-NL" sz="3200" dirty="0">
                <a:latin typeface="Arial" pitchFamily="34" charset="0"/>
                <a:cs typeface="Arial" pitchFamily="34" charset="0"/>
              </a:rPr>
              <a:t>chemische stoffen</a:t>
            </a:r>
          </a:p>
        </p:txBody>
      </p:sp>
      <p:sp>
        <p:nvSpPr>
          <p:cNvPr id="19459" name="Rectangle 3"/>
          <p:cNvSpPr>
            <a:spLocks noGrp="1" noChangeArrowheads="1"/>
          </p:cNvSpPr>
          <p:nvPr>
            <p:ph sz="quarter" idx="1"/>
          </p:nvPr>
        </p:nvSpPr>
        <p:spPr>
          <a:xfrm>
            <a:off x="611188" y="2060575"/>
            <a:ext cx="7772400" cy="4114800"/>
          </a:xfrm>
        </p:spPr>
        <p:txBody>
          <a:bodyPr/>
          <a:lstStyle/>
          <a:p>
            <a:pPr eaLnBrk="1" hangingPunct="1">
              <a:buFont typeface="Arial" pitchFamily="34" charset="0"/>
              <a:buChar char="•"/>
            </a:pPr>
            <a:r>
              <a:rPr lang="nl-NL" sz="2800" dirty="0">
                <a:latin typeface="Arial Unicode MS" pitchFamily="34" charset="-128"/>
              </a:rPr>
              <a:t>Pas op vergiftiging verschijnselen</a:t>
            </a:r>
            <a:endParaRPr lang="nl-NL" dirty="0">
              <a:latin typeface="Arial" pitchFamily="34" charset="0"/>
              <a:cs typeface="Arial" pitchFamily="34" charset="0"/>
            </a:endParaRPr>
          </a:p>
          <a:p>
            <a:pPr eaLnBrk="1" hangingPunct="1">
              <a:buFont typeface="Arial" pitchFamily="34" charset="0"/>
              <a:buChar char="•"/>
            </a:pPr>
            <a:r>
              <a:rPr lang="nl-NL" sz="2800" dirty="0">
                <a:latin typeface="Arial Unicode MS" pitchFamily="34" charset="-128"/>
              </a:rPr>
              <a:t>Evt. kleding verwijderen;</a:t>
            </a:r>
          </a:p>
          <a:p>
            <a:pPr eaLnBrk="1" hangingPunct="1">
              <a:buFont typeface="Arial" pitchFamily="34" charset="0"/>
              <a:buChar char="•"/>
            </a:pPr>
            <a:r>
              <a:rPr lang="nl-NL" sz="2800" dirty="0">
                <a:latin typeface="Arial Unicode MS" pitchFamily="34" charset="-128"/>
              </a:rPr>
              <a:t>trek handschoenen aan!</a:t>
            </a:r>
          </a:p>
          <a:p>
            <a:pPr eaLnBrk="1" hangingPunct="1">
              <a:buFont typeface="Arial" pitchFamily="34" charset="0"/>
              <a:buChar char="•"/>
            </a:pPr>
            <a:r>
              <a:rPr lang="nl-NL" sz="2800" dirty="0">
                <a:latin typeface="Arial Unicode MS" pitchFamily="34" charset="-128"/>
              </a:rPr>
              <a:t>Pas op voor inademen</a:t>
            </a:r>
          </a:p>
          <a:p>
            <a:pPr eaLnBrk="1" hangingPunct="1">
              <a:buFont typeface="Arial" pitchFamily="34" charset="0"/>
              <a:buChar char="•"/>
            </a:pPr>
            <a:r>
              <a:rPr lang="nl-NL" sz="2800" dirty="0">
                <a:latin typeface="Arial Unicode MS" pitchFamily="34" charset="-128"/>
              </a:rPr>
              <a:t>Minstens 30 minuten spoelen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Eerste hulp bij brandwonden</a:t>
            </a:r>
          </a:p>
        </p:txBody>
      </p:sp>
      <p:sp>
        <p:nvSpPr>
          <p:cNvPr id="3" name="Tijdelijke aanduiding voor datum 2"/>
          <p:cNvSpPr>
            <a:spLocks noGrp="1"/>
          </p:cNvSpPr>
          <p:nvPr>
            <p:ph type="dt" sz="half" idx="10"/>
          </p:nvPr>
        </p:nvSpPr>
        <p:spPr/>
        <p:txBody>
          <a:bodyPr/>
          <a:lstStyle/>
          <a:p>
            <a:r>
              <a:rPr lang="nl-NL"/>
              <a:t>10-01-11</a:t>
            </a:r>
          </a:p>
        </p:txBody>
      </p:sp>
      <p:sp>
        <p:nvSpPr>
          <p:cNvPr id="4" name="Tijdelijke aanduiding voor inhoud 3"/>
          <p:cNvSpPr>
            <a:spLocks noGrp="1"/>
          </p:cNvSpPr>
          <p:nvPr>
            <p:ph sz="quarter" idx="1"/>
          </p:nvPr>
        </p:nvSpPr>
        <p:spPr/>
        <p:txBody>
          <a:bodyPr>
            <a:normAutofit/>
          </a:bodyPr>
          <a:lstStyle/>
          <a:p>
            <a:pPr marL="0" indent="0">
              <a:buNone/>
            </a:pPr>
            <a:endParaRPr lang="nl-NL" dirty="0"/>
          </a:p>
          <a:p>
            <a:r>
              <a:rPr lang="nl-NL" dirty="0"/>
              <a:t>•Koel met lauw water</a:t>
            </a:r>
          </a:p>
          <a:p>
            <a:r>
              <a:rPr lang="nl-NL" dirty="0"/>
              <a:t>•Koel alleen de wond</a:t>
            </a:r>
          </a:p>
          <a:p>
            <a:r>
              <a:rPr lang="nl-NL" dirty="0"/>
              <a:t>•Doe de luier uit</a:t>
            </a:r>
          </a:p>
          <a:p>
            <a:r>
              <a:rPr lang="nl-NL" dirty="0"/>
              <a:t>•Bel de dokter</a:t>
            </a:r>
          </a:p>
          <a:p>
            <a:r>
              <a:rPr lang="nl-NL" dirty="0"/>
              <a:t>•Smeer niets op de wond</a:t>
            </a:r>
          </a:p>
          <a:p>
            <a:r>
              <a:rPr lang="nl-NL" dirty="0"/>
              <a:t>•Bedek met steriel verband</a:t>
            </a:r>
          </a:p>
          <a:p>
            <a:r>
              <a:rPr lang="nl-NL" dirty="0"/>
              <a:t>•Geef geen eten of drinken</a:t>
            </a:r>
          </a:p>
          <a:p>
            <a:r>
              <a:rPr lang="nl-NL" dirty="0"/>
              <a:t>•Laat rechtop zitten</a:t>
            </a:r>
          </a:p>
          <a:p>
            <a:endParaRPr lang="nl-NL" dirty="0"/>
          </a:p>
        </p:txBody>
      </p:sp>
    </p:spTree>
    <p:extLst>
      <p:ext uri="{BB962C8B-B14F-4D97-AF65-F5344CB8AC3E}">
        <p14:creationId xmlns:p14="http://schemas.microsoft.com/office/powerpoint/2010/main" val="35695188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 </a:t>
            </a:r>
            <a:r>
              <a:rPr lang="nl-NL" sz="3200" dirty="0">
                <a:latin typeface="Arial" pitchFamily="34" charset="0"/>
                <a:cs typeface="Arial" pitchFamily="34" charset="0"/>
              </a:rPr>
              <a:t>Behandeling </a:t>
            </a:r>
          </a:p>
        </p:txBody>
      </p:sp>
      <p:sp>
        <p:nvSpPr>
          <p:cNvPr id="4" name="Tijdelijke aanduiding voor datum 3"/>
          <p:cNvSpPr>
            <a:spLocks noGrp="1"/>
          </p:cNvSpPr>
          <p:nvPr>
            <p:ph type="dt" sz="half" idx="10"/>
          </p:nvPr>
        </p:nvSpPr>
        <p:spPr/>
        <p:txBody>
          <a:bodyPr/>
          <a:lstStyle/>
          <a:p>
            <a:r>
              <a:rPr lang="nl-NL"/>
              <a:t>10-01-11</a:t>
            </a:r>
          </a:p>
        </p:txBody>
      </p:sp>
      <p:pic>
        <p:nvPicPr>
          <p:cNvPr id="5" name="Picture 2" descr="http://www.brandwonden.nl/uploads/pictures/cache/imgimgimg_225_200_0_scl.jpg?tm=1286882724"/>
          <p:cNvPicPr>
            <a:picLocks noGrp="1" noChangeAspect="1" noChangeArrowheads="1"/>
          </p:cNvPicPr>
          <p:nvPr>
            <p:ph sz="quarter" idx="1"/>
          </p:nvPr>
        </p:nvPicPr>
        <p:blipFill>
          <a:blip r:embed="rId2" cstate="print"/>
          <a:srcRect/>
          <a:stretch>
            <a:fillRect/>
          </a:stretch>
        </p:blipFill>
        <p:spPr bwMode="auto">
          <a:xfrm>
            <a:off x="2699792" y="1772816"/>
            <a:ext cx="3722572" cy="2326607"/>
          </a:xfrm>
          <a:prstGeom prst="rect">
            <a:avLst/>
          </a:prstGeom>
          <a:noFill/>
        </p:spPr>
      </p:pic>
      <p:sp>
        <p:nvSpPr>
          <p:cNvPr id="6" name="Rechthoek 5"/>
          <p:cNvSpPr/>
          <p:nvPr/>
        </p:nvSpPr>
        <p:spPr>
          <a:xfrm>
            <a:off x="395536" y="4365104"/>
            <a:ext cx="8424936" cy="249748"/>
          </a:xfrm>
          <a:prstGeom prst="rect">
            <a:avLst/>
          </a:prstGeom>
        </p:spPr>
        <p:txBody>
          <a:bodyPr wrap="square">
            <a:spAutoFit/>
          </a:bodyPr>
          <a:lstStyle/>
          <a:p>
            <a:r>
              <a:rPr lang="nl-NL" sz="1100" dirty="0"/>
              <a:t>https://brandwondenzorg.nl/wp-content/uploads/2017/06/Richtlijn-zorg-voor-patiënten-met-brandwonden-1.0_29062017.pdf</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b="1" dirty="0">
                <a:latin typeface="Arial" pitchFamily="34" charset="0"/>
                <a:cs typeface="Arial" pitchFamily="34" charset="0"/>
              </a:rPr>
              <a:t>Chirurgische behandeling brandwonden</a:t>
            </a:r>
          </a:p>
        </p:txBody>
      </p:sp>
      <p:sp>
        <p:nvSpPr>
          <p:cNvPr id="3" name="Tijdelijke aanduiding voor datum 2"/>
          <p:cNvSpPr>
            <a:spLocks noGrp="1"/>
          </p:cNvSpPr>
          <p:nvPr>
            <p:ph type="dt" sz="half" idx="10"/>
          </p:nvPr>
        </p:nvSpPr>
        <p:spPr/>
        <p:txBody>
          <a:bodyPr/>
          <a:lstStyle/>
          <a:p>
            <a:r>
              <a:rPr lang="nl-NL"/>
              <a:t>10-01-11</a:t>
            </a:r>
          </a:p>
        </p:txBody>
      </p:sp>
      <p:pic>
        <p:nvPicPr>
          <p:cNvPr id="84994" name="Picture 2" descr="C:\Documents and Settings\bcuperus\Bureaublad\Traumacare letsels en verbinden\ontlastingsincisie.tif"/>
          <p:cNvPicPr>
            <a:picLocks noChangeAspect="1" noChangeArrowheads="1"/>
          </p:cNvPicPr>
          <p:nvPr/>
        </p:nvPicPr>
        <p:blipFill>
          <a:blip r:embed="rId2" cstate="print"/>
          <a:srcRect/>
          <a:stretch>
            <a:fillRect/>
          </a:stretch>
        </p:blipFill>
        <p:spPr bwMode="auto">
          <a:xfrm>
            <a:off x="1691680" y="1772816"/>
            <a:ext cx="5636720" cy="3672408"/>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datum 2"/>
          <p:cNvSpPr>
            <a:spLocks noGrp="1"/>
          </p:cNvSpPr>
          <p:nvPr>
            <p:ph type="dt" sz="half" idx="10"/>
          </p:nvPr>
        </p:nvSpPr>
        <p:spPr/>
        <p:txBody>
          <a:bodyPr/>
          <a:lstStyle/>
          <a:p>
            <a:r>
              <a:rPr lang="nl-NL"/>
              <a:t>10-01-11</a:t>
            </a:r>
          </a:p>
        </p:txBody>
      </p:sp>
      <p:pic>
        <p:nvPicPr>
          <p:cNvPr id="89090" name="Picture 2"/>
          <p:cNvPicPr>
            <a:picLocks noChangeAspect="1" noChangeArrowheads="1"/>
          </p:cNvPicPr>
          <p:nvPr/>
        </p:nvPicPr>
        <p:blipFill>
          <a:blip r:embed="rId2" cstate="print"/>
          <a:srcRect/>
          <a:stretch>
            <a:fillRect/>
          </a:stretch>
        </p:blipFill>
        <p:spPr bwMode="auto">
          <a:xfrm>
            <a:off x="1763688" y="565028"/>
            <a:ext cx="4809078" cy="6292971"/>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09ECAD-1BC7-4502-A96B-8BF2AC6D04DC}"/>
              </a:ext>
            </a:extLst>
          </p:cNvPr>
          <p:cNvSpPr>
            <a:spLocks noGrp="1"/>
          </p:cNvSpPr>
          <p:nvPr>
            <p:ph type="title"/>
          </p:nvPr>
        </p:nvSpPr>
        <p:spPr/>
        <p:txBody>
          <a:bodyPr/>
          <a:lstStyle/>
          <a:p>
            <a:r>
              <a:rPr lang="nl-NL" dirty="0"/>
              <a:t>Nazorg </a:t>
            </a:r>
            <a:r>
              <a:rPr lang="nl-NL"/>
              <a:t>van brandwonden</a:t>
            </a:r>
            <a:endParaRPr lang="nl-NL" dirty="0"/>
          </a:p>
        </p:txBody>
      </p:sp>
      <p:sp>
        <p:nvSpPr>
          <p:cNvPr id="3" name="Tijdelijke aanduiding voor datum 2">
            <a:extLst>
              <a:ext uri="{FF2B5EF4-FFF2-40B4-BE49-F238E27FC236}">
                <a16:creationId xmlns:a16="http://schemas.microsoft.com/office/drawing/2014/main" id="{5F197AAD-C35D-400F-B2B5-274B7EDEC2B9}"/>
              </a:ext>
            </a:extLst>
          </p:cNvPr>
          <p:cNvSpPr>
            <a:spLocks noGrp="1"/>
          </p:cNvSpPr>
          <p:nvPr>
            <p:ph type="dt" sz="half" idx="10"/>
          </p:nvPr>
        </p:nvSpPr>
        <p:spPr/>
        <p:txBody>
          <a:bodyPr/>
          <a:lstStyle/>
          <a:p>
            <a:r>
              <a:rPr lang="nl-NL"/>
              <a:t>10-01-11</a:t>
            </a:r>
          </a:p>
        </p:txBody>
      </p:sp>
      <p:pic>
        <p:nvPicPr>
          <p:cNvPr id="7" name="Afbeelding 6">
            <a:extLst>
              <a:ext uri="{FF2B5EF4-FFF2-40B4-BE49-F238E27FC236}">
                <a16:creationId xmlns:a16="http://schemas.microsoft.com/office/drawing/2014/main" id="{4E5EA08A-1425-4AAF-90C3-8A252A5D52A8}"/>
              </a:ext>
            </a:extLst>
          </p:cNvPr>
          <p:cNvPicPr>
            <a:picLocks noChangeAspect="1"/>
          </p:cNvPicPr>
          <p:nvPr/>
        </p:nvPicPr>
        <p:blipFill>
          <a:blip r:embed="rId2"/>
          <a:stretch>
            <a:fillRect/>
          </a:stretch>
        </p:blipFill>
        <p:spPr>
          <a:xfrm>
            <a:off x="5271465" y="3278198"/>
            <a:ext cx="3044952" cy="2646430"/>
          </a:xfrm>
          <a:prstGeom prst="rect">
            <a:avLst/>
          </a:prstGeom>
        </p:spPr>
      </p:pic>
      <p:sp>
        <p:nvSpPr>
          <p:cNvPr id="8" name="Rechthoek 7">
            <a:extLst>
              <a:ext uri="{FF2B5EF4-FFF2-40B4-BE49-F238E27FC236}">
                <a16:creationId xmlns:a16="http://schemas.microsoft.com/office/drawing/2014/main" id="{898431B8-48A8-487C-986E-E30E9063ECBA}"/>
              </a:ext>
            </a:extLst>
          </p:cNvPr>
          <p:cNvSpPr/>
          <p:nvPr/>
        </p:nvSpPr>
        <p:spPr>
          <a:xfrm>
            <a:off x="539552" y="1700808"/>
            <a:ext cx="6318448" cy="1638141"/>
          </a:xfrm>
          <a:prstGeom prst="rect">
            <a:avLst/>
          </a:prstGeom>
        </p:spPr>
        <p:txBody>
          <a:bodyPr wrap="square">
            <a:spAutoFit/>
          </a:bodyPr>
          <a:lstStyle/>
          <a:p>
            <a:r>
              <a:rPr lang="nl-NL" dirty="0"/>
              <a:t>ALHYDRAN is een medische crème voor de nazorg van brandwonden en het behandelen van littekens. De crème zorgt voor een langdurige hydratatie en voorkomt vochtverlies door herstel van de huidbarrière. </a:t>
            </a:r>
          </a:p>
          <a:p>
            <a:r>
              <a:rPr lang="nl-NL" dirty="0"/>
              <a:t>ALHYDRAN helpt bij het behandelen en voorkomen van littekens, en vermindert jeuk en andere huidklachten</a:t>
            </a:r>
          </a:p>
        </p:txBody>
      </p:sp>
    </p:spTree>
    <p:extLst>
      <p:ext uri="{BB962C8B-B14F-4D97-AF65-F5344CB8AC3E}">
        <p14:creationId xmlns:p14="http://schemas.microsoft.com/office/powerpoint/2010/main" val="1301633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b="1" dirty="0">
                <a:latin typeface="Arial" pitchFamily="34" charset="0"/>
                <a:cs typeface="Arial" pitchFamily="34" charset="0"/>
              </a:rPr>
              <a:t>Bevriezing </a:t>
            </a:r>
            <a:r>
              <a:rPr lang="nl-NL" sz="3200" b="1" dirty="0" err="1">
                <a:latin typeface="Arial" pitchFamily="34" charset="0"/>
                <a:cs typeface="Arial" pitchFamily="34" charset="0"/>
              </a:rPr>
              <a:t>Frostbite</a:t>
            </a:r>
            <a:endParaRPr lang="nl-NL" sz="3200" b="1" dirty="0">
              <a:latin typeface="Arial" pitchFamily="34" charset="0"/>
              <a:cs typeface="Arial" pitchFamily="34" charset="0"/>
            </a:endParaRPr>
          </a:p>
        </p:txBody>
      </p:sp>
      <p:sp>
        <p:nvSpPr>
          <p:cNvPr id="3" name="Tijdelijke aanduiding voor datum 2"/>
          <p:cNvSpPr>
            <a:spLocks noGrp="1"/>
          </p:cNvSpPr>
          <p:nvPr>
            <p:ph type="dt" sz="half" idx="10"/>
          </p:nvPr>
        </p:nvSpPr>
        <p:spPr/>
        <p:txBody>
          <a:bodyPr/>
          <a:lstStyle/>
          <a:p>
            <a:r>
              <a:rPr lang="nl-NL"/>
              <a:t>10-01-11</a:t>
            </a:r>
          </a:p>
        </p:txBody>
      </p:sp>
      <p:pic>
        <p:nvPicPr>
          <p:cNvPr id="108546" name="Picture 2" descr="http://www.keesfloor.nl/artikelen/weer/extreme_kou/frostbite_foot_k.jpg"/>
          <p:cNvPicPr>
            <a:picLocks noChangeAspect="1" noChangeArrowheads="1"/>
          </p:cNvPicPr>
          <p:nvPr/>
        </p:nvPicPr>
        <p:blipFill>
          <a:blip r:embed="rId2" cstate="print"/>
          <a:srcRect/>
          <a:stretch>
            <a:fillRect/>
          </a:stretch>
        </p:blipFill>
        <p:spPr bwMode="auto">
          <a:xfrm>
            <a:off x="5580112" y="2276872"/>
            <a:ext cx="2485175" cy="2520280"/>
          </a:xfrm>
          <a:prstGeom prst="rect">
            <a:avLst/>
          </a:prstGeom>
          <a:noFill/>
        </p:spPr>
      </p:pic>
      <p:pic>
        <p:nvPicPr>
          <p:cNvPr id="108548" name="Picture 4" descr="http://img.webmd.com/dtmcms/live/webmd/consumer_assets/site_images/articles/health_and_medical_reference/miscellaneous/understanding_frostbite_basics.jpg">
            <a:hlinkClick r:id="rId3"/>
          </p:cNvPr>
          <p:cNvPicPr>
            <a:picLocks noChangeAspect="1" noChangeArrowheads="1"/>
          </p:cNvPicPr>
          <p:nvPr/>
        </p:nvPicPr>
        <p:blipFill>
          <a:blip r:embed="rId4" cstate="print"/>
          <a:srcRect/>
          <a:stretch>
            <a:fillRect/>
          </a:stretch>
        </p:blipFill>
        <p:spPr bwMode="auto">
          <a:xfrm>
            <a:off x="251520" y="2060848"/>
            <a:ext cx="2441943" cy="2813298"/>
          </a:xfrm>
          <a:prstGeom prst="rect">
            <a:avLst/>
          </a:prstGeom>
          <a:noFill/>
        </p:spPr>
      </p:pic>
      <p:pic>
        <p:nvPicPr>
          <p:cNvPr id="108550" name="Picture 6" descr="http://3.bp.blogspot.com/_onQvIg4FVII/S0fJ9kvzbhI/AAAAAAAACSQ/lNGD5yv5lvE/s400/frostbite.jpg">
            <a:hlinkClick r:id="rId5"/>
          </p:cNvPr>
          <p:cNvPicPr>
            <a:picLocks noChangeAspect="1" noChangeArrowheads="1"/>
          </p:cNvPicPr>
          <p:nvPr/>
        </p:nvPicPr>
        <p:blipFill>
          <a:blip r:embed="rId6" cstate="print"/>
          <a:srcRect/>
          <a:stretch>
            <a:fillRect/>
          </a:stretch>
        </p:blipFill>
        <p:spPr bwMode="auto">
          <a:xfrm>
            <a:off x="2915816" y="2276871"/>
            <a:ext cx="2304256" cy="2551339"/>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datum 2"/>
          <p:cNvSpPr>
            <a:spLocks noGrp="1"/>
          </p:cNvSpPr>
          <p:nvPr>
            <p:ph type="dt" sz="half" idx="10"/>
          </p:nvPr>
        </p:nvSpPr>
        <p:spPr/>
        <p:txBody>
          <a:bodyPr/>
          <a:lstStyle/>
          <a:p>
            <a:r>
              <a:rPr lang="nl-NL"/>
              <a:t>10-01-11</a:t>
            </a:r>
          </a:p>
        </p:txBody>
      </p:sp>
      <p:sp>
        <p:nvSpPr>
          <p:cNvPr id="4" name="Rechthoek 3"/>
          <p:cNvSpPr/>
          <p:nvPr/>
        </p:nvSpPr>
        <p:spPr>
          <a:xfrm>
            <a:off x="2286000" y="935305"/>
            <a:ext cx="4572000" cy="4987391"/>
          </a:xfrm>
          <a:prstGeom prst="rect">
            <a:avLst/>
          </a:prstGeom>
        </p:spPr>
        <p:txBody>
          <a:bodyPr>
            <a:spAutoFit/>
          </a:bodyPr>
          <a:lstStyle/>
          <a:p>
            <a:r>
              <a:rPr lang="nl-NL" b="1" dirty="0"/>
              <a:t>Oorzaken</a:t>
            </a:r>
          </a:p>
          <a:p>
            <a:r>
              <a:rPr lang="nl-NL" b="1" dirty="0"/>
              <a:t>Zonverbranding</a:t>
            </a:r>
            <a:br>
              <a:rPr lang="nl-NL" dirty="0"/>
            </a:br>
            <a:r>
              <a:rPr lang="nl-NL" dirty="0"/>
              <a:t>Geen wond maar een ontstekingsreactie van de huid</a:t>
            </a:r>
          </a:p>
          <a:p>
            <a:r>
              <a:rPr lang="nl-NL" b="1" dirty="0"/>
              <a:t>Hete vloeistofverbranding</a:t>
            </a:r>
            <a:br>
              <a:rPr lang="nl-NL" dirty="0"/>
            </a:br>
            <a:r>
              <a:rPr lang="nl-NL" dirty="0"/>
              <a:t>Een blaar of een zeer pijnlijke wond door bijvoorbeeld een ongeluk met een kop thee</a:t>
            </a:r>
          </a:p>
          <a:p>
            <a:r>
              <a:rPr lang="nl-NL" b="1" dirty="0"/>
              <a:t>Contactverbranding</a:t>
            </a:r>
            <a:br>
              <a:rPr lang="nl-NL" dirty="0"/>
            </a:br>
            <a:r>
              <a:rPr lang="nl-NL" dirty="0"/>
              <a:t>Een blaar of een zeer pijnlijke wond door het aanraken van een heet voorwerp</a:t>
            </a:r>
          </a:p>
          <a:p>
            <a:r>
              <a:rPr lang="nl-NL" b="1" dirty="0"/>
              <a:t>Vuur / vlamverbranding</a:t>
            </a:r>
            <a:br>
              <a:rPr lang="nl-NL" dirty="0"/>
            </a:br>
            <a:r>
              <a:rPr lang="nl-NL" dirty="0"/>
              <a:t>Een (diepe) wond door contact met een (steek)vlam</a:t>
            </a:r>
          </a:p>
          <a:p>
            <a:r>
              <a:rPr lang="nl-NL" b="1" dirty="0"/>
              <a:t>Verbranding door elektriciteit</a:t>
            </a:r>
            <a:br>
              <a:rPr lang="nl-NL" dirty="0"/>
            </a:br>
            <a:r>
              <a:rPr lang="nl-NL" dirty="0"/>
              <a:t>(diepe) wonden door de inwerking van elektriciteit</a:t>
            </a:r>
          </a:p>
          <a:p>
            <a:r>
              <a:rPr lang="nl-NL" b="1" dirty="0"/>
              <a:t>Chemische verbranding</a:t>
            </a:r>
            <a:br>
              <a:rPr lang="nl-NL" dirty="0"/>
            </a:br>
            <a:r>
              <a:rPr lang="nl-NL" dirty="0"/>
              <a:t>Een wond door de inwerking van een chemische stof</a:t>
            </a:r>
            <a:endParaRPr lang="nl-NL" dirty="0">
              <a:effectLst/>
            </a:endParaRPr>
          </a:p>
        </p:txBody>
      </p:sp>
    </p:spTree>
    <p:extLst>
      <p:ext uri="{BB962C8B-B14F-4D97-AF65-F5344CB8AC3E}">
        <p14:creationId xmlns:p14="http://schemas.microsoft.com/office/powerpoint/2010/main" val="16322078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datum 2"/>
          <p:cNvSpPr>
            <a:spLocks noGrp="1"/>
          </p:cNvSpPr>
          <p:nvPr>
            <p:ph type="dt" sz="half" idx="10"/>
          </p:nvPr>
        </p:nvSpPr>
        <p:spPr/>
        <p:txBody>
          <a:bodyPr/>
          <a:lstStyle/>
          <a:p>
            <a:r>
              <a:rPr lang="nl-NL"/>
              <a:t>10-01-11</a:t>
            </a:r>
          </a:p>
        </p:txBody>
      </p:sp>
      <p:sp>
        <p:nvSpPr>
          <p:cNvPr id="6" name="Rechthoek 5"/>
          <p:cNvSpPr/>
          <p:nvPr/>
        </p:nvSpPr>
        <p:spPr>
          <a:xfrm>
            <a:off x="2286000" y="677670"/>
            <a:ext cx="4572000" cy="5502660"/>
          </a:xfrm>
          <a:prstGeom prst="rect">
            <a:avLst/>
          </a:prstGeom>
        </p:spPr>
        <p:txBody>
          <a:bodyPr>
            <a:spAutoFit/>
          </a:bodyPr>
          <a:lstStyle/>
          <a:p>
            <a:r>
              <a:rPr lang="nl-NL" dirty="0"/>
              <a:t>Oorzaken van brandwonden</a:t>
            </a:r>
          </a:p>
          <a:p>
            <a:endParaRPr lang="nl-NL" dirty="0"/>
          </a:p>
          <a:p>
            <a:r>
              <a:rPr lang="nl-NL" dirty="0"/>
              <a:t>Een verbranding of een brandwond kan verschillende oorzaken hebben. Een hete vloeistofverbranding en een vuur/vlamverbranding komt in Nederland het meest voor.</a:t>
            </a:r>
          </a:p>
          <a:p>
            <a:r>
              <a:rPr lang="nl-NL" dirty="0"/>
              <a:t>Zonverbranding: Geen wond maar een ontstekingsreactie van de huid</a:t>
            </a:r>
          </a:p>
          <a:p>
            <a:r>
              <a:rPr lang="nl-NL" dirty="0"/>
              <a:t>Hete vloeistofverbranding: Een blaar of een zeer pijnlijke wond door bijvoorbeeld een ongeluk met een kop thee</a:t>
            </a:r>
          </a:p>
          <a:p>
            <a:r>
              <a:rPr lang="nl-NL" dirty="0"/>
              <a:t>Contactverbranding: Een blaar of een zeer pijnlijke wond door het aanraken van een heet voorwerp</a:t>
            </a:r>
          </a:p>
          <a:p>
            <a:r>
              <a:rPr lang="nl-NL" dirty="0"/>
              <a:t>Vuur / vlamverbranding: Een (diepe) wond door contact met een (steek)vlam</a:t>
            </a:r>
          </a:p>
          <a:p>
            <a:r>
              <a:rPr lang="nl-NL" dirty="0"/>
              <a:t>Verbranding door elektriciteit: (diepe) wonden door de inwerking van elektriciteit</a:t>
            </a:r>
          </a:p>
          <a:p>
            <a:r>
              <a:rPr lang="nl-NL" dirty="0"/>
              <a:t>Chemische verbranding: Een wond door de inwerking van een chemische stof</a:t>
            </a:r>
          </a:p>
        </p:txBody>
      </p:sp>
    </p:spTree>
    <p:extLst>
      <p:ext uri="{BB962C8B-B14F-4D97-AF65-F5344CB8AC3E}">
        <p14:creationId xmlns:p14="http://schemas.microsoft.com/office/powerpoint/2010/main" val="19114505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datum 2"/>
          <p:cNvSpPr>
            <a:spLocks noGrp="1"/>
          </p:cNvSpPr>
          <p:nvPr>
            <p:ph type="dt" sz="half" idx="10"/>
          </p:nvPr>
        </p:nvSpPr>
        <p:spPr/>
        <p:txBody>
          <a:bodyPr/>
          <a:lstStyle/>
          <a:p>
            <a:r>
              <a:rPr lang="nl-NL"/>
              <a:t>10-01-11</a:t>
            </a:r>
          </a:p>
        </p:txBody>
      </p:sp>
      <p:sp>
        <p:nvSpPr>
          <p:cNvPr id="4" name="Rechthoek 3"/>
          <p:cNvSpPr/>
          <p:nvPr/>
        </p:nvSpPr>
        <p:spPr>
          <a:xfrm>
            <a:off x="2286000" y="-12204061"/>
            <a:ext cx="4572000" cy="27401604"/>
          </a:xfrm>
          <a:prstGeom prst="rect">
            <a:avLst/>
          </a:prstGeom>
        </p:spPr>
        <p:txBody>
          <a:bodyPr>
            <a:spAutoFit/>
          </a:bodyPr>
          <a:lstStyle/>
          <a:p>
            <a:endParaRPr lang="nl-NL" dirty="0"/>
          </a:p>
          <a:p>
            <a:r>
              <a:rPr lang="nl-NL" dirty="0"/>
              <a:t>. Koel de brandwond ±10 minuten met lauw </a:t>
            </a:r>
            <a:r>
              <a:rPr lang="nl-NL" dirty="0" err="1"/>
              <a:t>zachtstromend</a:t>
            </a:r>
            <a:r>
              <a:rPr lang="nl-NL" dirty="0"/>
              <a:t> leidingwater</a:t>
            </a:r>
          </a:p>
          <a:p>
            <a:endParaRPr lang="nl-NL" dirty="0"/>
          </a:p>
          <a:p>
            <a:endParaRPr lang="nl-NL" dirty="0"/>
          </a:p>
          <a:p>
            <a:r>
              <a:rPr lang="nl-NL" dirty="0"/>
              <a:t>Geen kraan of douche dichtbij? Al het water is beter dan niet koelen!</a:t>
            </a:r>
          </a:p>
          <a:p>
            <a:r>
              <a:rPr lang="nl-NL" dirty="0"/>
              <a:t> Koelen vermindert pijn en haalt de hitte uit de wond. Zo wordt een brandwond niet erger. Zelfs tot 1 uur na de verbranding, is het goed om te koelen.</a:t>
            </a:r>
          </a:p>
          <a:p>
            <a:endParaRPr lang="nl-NL" dirty="0"/>
          </a:p>
          <a:p>
            <a:endParaRPr lang="nl-NL" dirty="0"/>
          </a:p>
          <a:p>
            <a:endParaRPr lang="nl-NL" dirty="0"/>
          </a:p>
          <a:p>
            <a:r>
              <a:rPr lang="nl-NL" dirty="0"/>
              <a:t></a:t>
            </a:r>
          </a:p>
          <a:p>
            <a:endParaRPr lang="nl-NL" dirty="0"/>
          </a:p>
          <a:p>
            <a:endParaRPr lang="nl-NL" dirty="0"/>
          </a:p>
          <a:p>
            <a:r>
              <a:rPr lang="nl-NL" dirty="0"/>
              <a:t>2. Voorkom onderkoeling… Koel alleen de brandwond</a:t>
            </a:r>
          </a:p>
          <a:p>
            <a:endParaRPr lang="nl-NL" dirty="0"/>
          </a:p>
          <a:p>
            <a:endParaRPr lang="nl-NL" dirty="0"/>
          </a:p>
          <a:p>
            <a:r>
              <a:rPr lang="nl-NL" dirty="0"/>
              <a:t>Koel alleen de wond met lauw water, zo voorkom je onderkoeling. Bij brandwonden is de huid kapot. Daarom wordt iemand niet meer vanzelf warm.</a:t>
            </a:r>
          </a:p>
          <a:p>
            <a:endParaRPr lang="nl-NL" dirty="0"/>
          </a:p>
          <a:p>
            <a:endParaRPr lang="nl-NL" dirty="0"/>
          </a:p>
          <a:p>
            <a:endParaRPr lang="nl-NL" dirty="0"/>
          </a:p>
          <a:p>
            <a:r>
              <a:rPr lang="nl-NL" dirty="0"/>
              <a:t></a:t>
            </a:r>
          </a:p>
          <a:p>
            <a:endParaRPr lang="nl-NL" dirty="0"/>
          </a:p>
          <a:p>
            <a:endParaRPr lang="nl-NL" dirty="0"/>
          </a:p>
          <a:p>
            <a:r>
              <a:rPr lang="nl-NL" dirty="0"/>
              <a:t>3. Verwijder alleen de kleding die niet aan de brandwond kleeft</a:t>
            </a:r>
          </a:p>
          <a:p>
            <a:endParaRPr lang="nl-NL" dirty="0"/>
          </a:p>
          <a:p>
            <a:endParaRPr lang="nl-NL" dirty="0"/>
          </a:p>
          <a:p>
            <a:r>
              <a:rPr lang="nl-NL" dirty="0"/>
              <a:t>Verwijder nooit kleding die aan een wond plakt.</a:t>
            </a:r>
          </a:p>
          <a:p>
            <a:r>
              <a:rPr lang="nl-NL" dirty="0"/>
              <a:t> Verwijder luiers ALTIJD. Luiers houden hete vloeistoffen vast. Doe de luier uit om verdere verbranding te voorkomen.</a:t>
            </a:r>
          </a:p>
          <a:p>
            <a:endParaRPr lang="nl-NL" dirty="0"/>
          </a:p>
          <a:p>
            <a:endParaRPr lang="nl-NL" dirty="0"/>
          </a:p>
          <a:p>
            <a:endParaRPr lang="nl-NL" dirty="0"/>
          </a:p>
          <a:p>
            <a:r>
              <a:rPr lang="nl-NL" dirty="0"/>
              <a:t></a:t>
            </a:r>
          </a:p>
          <a:p>
            <a:endParaRPr lang="nl-NL" dirty="0"/>
          </a:p>
          <a:p>
            <a:endParaRPr lang="nl-NL" dirty="0"/>
          </a:p>
          <a:p>
            <a:r>
              <a:rPr lang="nl-NL" dirty="0"/>
              <a:t>4. Waarschuw altijd een arts bij blaren, een aangetaste huid of elektrische en chemische verbrandingen</a:t>
            </a:r>
          </a:p>
          <a:p>
            <a:endParaRPr lang="nl-NL" dirty="0"/>
          </a:p>
          <a:p>
            <a:endParaRPr lang="nl-NL" dirty="0"/>
          </a:p>
          <a:p>
            <a:r>
              <a:rPr lang="nl-NL" dirty="0"/>
              <a:t>Brandwonden kunnen erger zijn dan ze lijken. Bel bij twijfel altijd een dokter!</a:t>
            </a:r>
          </a:p>
          <a:p>
            <a:r>
              <a:rPr lang="nl-NL" dirty="0"/>
              <a:t> Weet je het nummer van de dokter niet? Bel 112.</a:t>
            </a:r>
          </a:p>
          <a:p>
            <a:endParaRPr lang="nl-NL" dirty="0"/>
          </a:p>
          <a:p>
            <a:endParaRPr lang="nl-NL" dirty="0"/>
          </a:p>
          <a:p>
            <a:r>
              <a:rPr lang="nl-NL" dirty="0"/>
              <a:t>5. Smeer niets op een brandwond</a:t>
            </a:r>
          </a:p>
          <a:p>
            <a:endParaRPr lang="nl-NL" dirty="0"/>
          </a:p>
          <a:p>
            <a:endParaRPr lang="nl-NL" dirty="0"/>
          </a:p>
          <a:p>
            <a:r>
              <a:rPr lang="nl-NL" dirty="0"/>
              <a:t>Smeersels, zalfjes, balsems, tandpasta of andere middelen maken de wond erger. Gebruik ook geen </a:t>
            </a:r>
            <a:r>
              <a:rPr lang="nl-NL" dirty="0" err="1"/>
              <a:t>betadine</a:t>
            </a:r>
            <a:r>
              <a:rPr lang="nl-NL" dirty="0"/>
              <a:t> of jodium.</a:t>
            </a:r>
          </a:p>
          <a:p>
            <a:r>
              <a:rPr lang="nl-NL" dirty="0"/>
              <a:t> Door smeersels op de wond kan de dokter de wond niet goed zien. En dus minder goed behandelen.</a:t>
            </a:r>
          </a:p>
          <a:p>
            <a:endParaRPr lang="nl-NL" dirty="0"/>
          </a:p>
          <a:p>
            <a:endParaRPr lang="nl-NL" dirty="0"/>
          </a:p>
          <a:p>
            <a:endParaRPr lang="nl-NL" dirty="0"/>
          </a:p>
          <a:p>
            <a:r>
              <a:rPr lang="nl-NL" dirty="0"/>
              <a:t></a:t>
            </a:r>
          </a:p>
          <a:p>
            <a:endParaRPr lang="nl-NL" dirty="0"/>
          </a:p>
          <a:p>
            <a:endParaRPr lang="nl-NL" dirty="0"/>
          </a:p>
          <a:p>
            <a:r>
              <a:rPr lang="nl-NL" dirty="0"/>
              <a:t>6. Bedek de brandwond met steriel verband of een schone doek</a:t>
            </a:r>
          </a:p>
          <a:p>
            <a:endParaRPr lang="nl-NL" dirty="0"/>
          </a:p>
          <a:p>
            <a:endParaRPr lang="nl-NL" dirty="0"/>
          </a:p>
          <a:p>
            <a:r>
              <a:rPr lang="nl-NL" dirty="0"/>
              <a:t>Bedek de wond zodat hij schoon blijft als je het slachtoffer in een deken wikkelt om warm te blijven. Gebruik een schone (thee)doek als er geen steriel verband is.</a:t>
            </a:r>
          </a:p>
          <a:p>
            <a:endParaRPr lang="nl-NL" dirty="0"/>
          </a:p>
          <a:p>
            <a:r>
              <a:rPr lang="nl-NL" dirty="0"/>
              <a:t>7. Geef het brandwondenslachtoffer geen eten of drinken</a:t>
            </a:r>
          </a:p>
          <a:p>
            <a:endParaRPr lang="nl-NL" dirty="0"/>
          </a:p>
          <a:p>
            <a:r>
              <a:rPr lang="nl-NL" dirty="0"/>
              <a:t>Bij grote en/of ernstige brandwonden kan slikken namelijk moeilijk </a:t>
            </a:r>
            <a:r>
              <a:rPr lang="nl-NL" dirty="0" err="1"/>
              <a:t>gaan.Daarnaast</a:t>
            </a:r>
            <a:r>
              <a:rPr lang="nl-NL" dirty="0"/>
              <a:t> kan een dokter besluiten om direct te opereren bij grote en/of ernstige brandwonden.</a:t>
            </a:r>
          </a:p>
          <a:p>
            <a:endParaRPr lang="nl-NL" dirty="0"/>
          </a:p>
          <a:p>
            <a:r>
              <a:rPr lang="nl-NL" dirty="0"/>
              <a:t>8. Vervoer het brandwondenslachtoffer, indien mogelijk, zittend</a:t>
            </a:r>
          </a:p>
          <a:p>
            <a:endParaRPr lang="nl-NL" dirty="0"/>
          </a:p>
          <a:p>
            <a:r>
              <a:rPr lang="nl-NL" dirty="0"/>
              <a:t>Brandwonden kunnen zwellingen in de keel </a:t>
            </a:r>
            <a:r>
              <a:rPr lang="nl-NL" dirty="0" err="1"/>
              <a:t>veroorzaken.Voor</a:t>
            </a:r>
            <a:r>
              <a:rPr lang="nl-NL" dirty="0"/>
              <a:t> de veiligheid is het beter om het slachtoffer zittend te vervoeren. Laat iemand naast het slachtoffer plaatsnemen tijdens het vervoer.</a:t>
            </a:r>
          </a:p>
          <a:p>
            <a:endParaRPr lang="nl-NL" dirty="0"/>
          </a:p>
          <a:p>
            <a:endParaRPr lang="nl-NL" dirty="0"/>
          </a:p>
          <a:p>
            <a:endParaRPr lang="nl-NL" dirty="0"/>
          </a:p>
          <a:p>
            <a:r>
              <a:rPr lang="nl-NL" dirty="0"/>
              <a:t>Weet jij hoe je brandwonden moet verzorgen in een echte noodsituatie</a:t>
            </a:r>
          </a:p>
        </p:txBody>
      </p:sp>
    </p:spTree>
    <p:extLst>
      <p:ext uri="{BB962C8B-B14F-4D97-AF65-F5344CB8AC3E}">
        <p14:creationId xmlns:p14="http://schemas.microsoft.com/office/powerpoint/2010/main" val="1755203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Brandwonden</a:t>
            </a:r>
          </a:p>
        </p:txBody>
      </p:sp>
      <p:sp>
        <p:nvSpPr>
          <p:cNvPr id="3" name="Tijdelijke aanduiding voor datum 2"/>
          <p:cNvSpPr>
            <a:spLocks noGrp="1"/>
          </p:cNvSpPr>
          <p:nvPr>
            <p:ph type="dt" sz="half" idx="10"/>
          </p:nvPr>
        </p:nvSpPr>
        <p:spPr/>
        <p:txBody>
          <a:bodyPr/>
          <a:lstStyle/>
          <a:p>
            <a:r>
              <a:rPr lang="nl-NL"/>
              <a:t>10-01-11</a:t>
            </a:r>
          </a:p>
        </p:txBody>
      </p:sp>
      <p:sp>
        <p:nvSpPr>
          <p:cNvPr id="4" name="Tijdelijke aanduiding voor inhoud 3"/>
          <p:cNvSpPr>
            <a:spLocks noGrp="1"/>
          </p:cNvSpPr>
          <p:nvPr>
            <p:ph sz="quarter" idx="1"/>
          </p:nvPr>
        </p:nvSpPr>
        <p:spPr/>
        <p:txBody>
          <a:bodyPr>
            <a:normAutofit/>
          </a:bodyPr>
          <a:lstStyle/>
          <a:p>
            <a:pPr marL="0" indent="0">
              <a:buNone/>
            </a:pPr>
            <a:r>
              <a:rPr lang="nl-NL" dirty="0"/>
              <a:t>Een brandwond is een gedeeltelijke of een volledige beschadiging van de huid die wordt veroorzaakt door inwerking van warmte, een chemische stof of elektriciteit gedurende een bepaalde tijd, boven een bepaalde temperatuur.</a:t>
            </a:r>
          </a:p>
          <a:p>
            <a:endParaRPr lang="nl-NL" dirty="0"/>
          </a:p>
          <a:p>
            <a:endParaRPr lang="nl-NL" dirty="0"/>
          </a:p>
          <a:p>
            <a:endParaRPr lang="nl-NL" dirty="0"/>
          </a:p>
          <a:p>
            <a:pPr marL="0" indent="0">
              <a:buNone/>
            </a:pPr>
            <a:r>
              <a:rPr lang="nl-NL" dirty="0">
                <a:solidFill>
                  <a:srgbClr val="FF0000"/>
                </a:solidFill>
              </a:rPr>
              <a:t>https://brandwondenzorg.nl/wat-zijn-brandwonden/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3717032"/>
            <a:ext cx="2230920" cy="1440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31365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9600" y="404664"/>
            <a:ext cx="8534400" cy="758952"/>
          </a:xfrm>
        </p:spPr>
        <p:txBody>
          <a:bodyPr>
            <a:normAutofit fontScale="90000"/>
          </a:bodyPr>
          <a:lstStyle/>
          <a:p>
            <a:br>
              <a:rPr lang="nl-NL" dirty="0"/>
            </a:br>
            <a:r>
              <a:rPr lang="nl-NL" dirty="0"/>
              <a:t>Gevolgen voor de huid</a:t>
            </a:r>
          </a:p>
        </p:txBody>
      </p:sp>
      <p:sp>
        <p:nvSpPr>
          <p:cNvPr id="3" name="Tijdelijke aanduiding voor datum 2"/>
          <p:cNvSpPr>
            <a:spLocks noGrp="1"/>
          </p:cNvSpPr>
          <p:nvPr>
            <p:ph type="dt" sz="half" idx="10"/>
          </p:nvPr>
        </p:nvSpPr>
        <p:spPr/>
        <p:txBody>
          <a:bodyPr/>
          <a:lstStyle/>
          <a:p>
            <a:r>
              <a:rPr lang="nl-NL"/>
              <a:t>10-01-11</a:t>
            </a:r>
          </a:p>
        </p:txBody>
      </p:sp>
      <p:sp>
        <p:nvSpPr>
          <p:cNvPr id="4" name="Tijdelijke aanduiding voor inhoud 3"/>
          <p:cNvSpPr>
            <a:spLocks noGrp="1"/>
          </p:cNvSpPr>
          <p:nvPr>
            <p:ph sz="quarter" idx="1"/>
          </p:nvPr>
        </p:nvSpPr>
        <p:spPr/>
        <p:txBody>
          <a:bodyPr>
            <a:normAutofit/>
          </a:bodyPr>
          <a:lstStyle/>
          <a:p>
            <a:endParaRPr lang="nl-NL" dirty="0"/>
          </a:p>
          <a:p>
            <a:r>
              <a:rPr lang="nl-NL" dirty="0"/>
              <a:t>De huid is uw grootste orgaan en beschermt tegen infecties en regelt de lichaamstemperatuur en het vocht in uw lichaam. </a:t>
            </a:r>
          </a:p>
          <a:p>
            <a:endParaRPr lang="nl-NL" dirty="0"/>
          </a:p>
          <a:p>
            <a:r>
              <a:rPr lang="nl-NL" dirty="0"/>
              <a:t>Uw huid is opgebouwd uit twee lagen: de opperhuid (epidermis) en de lederhuid (dermis). Onder de huid zit de onderhuidse vetlaag.</a:t>
            </a:r>
          </a:p>
          <a:p>
            <a:endParaRPr lang="nl-NL" dirty="0"/>
          </a:p>
          <a:p>
            <a:endParaRPr lang="nl-NL" dirty="0"/>
          </a:p>
        </p:txBody>
      </p:sp>
    </p:spTree>
    <p:extLst>
      <p:ext uri="{BB962C8B-B14F-4D97-AF65-F5344CB8AC3E}">
        <p14:creationId xmlns:p14="http://schemas.microsoft.com/office/powerpoint/2010/main" val="30484095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datum 2"/>
          <p:cNvSpPr>
            <a:spLocks noGrp="1"/>
          </p:cNvSpPr>
          <p:nvPr>
            <p:ph type="dt" sz="half" idx="10"/>
          </p:nvPr>
        </p:nvSpPr>
        <p:spPr/>
        <p:txBody>
          <a:bodyPr/>
          <a:lstStyle/>
          <a:p>
            <a:r>
              <a:rPr lang="nl-NL"/>
              <a:t>10-01-11</a:t>
            </a:r>
          </a:p>
        </p:txBody>
      </p:sp>
      <p:sp>
        <p:nvSpPr>
          <p:cNvPr id="4" name="Tijdelijke aanduiding voor inhoud 3"/>
          <p:cNvSpPr>
            <a:spLocks noGrp="1"/>
          </p:cNvSpPr>
          <p:nvPr>
            <p:ph sz="quarter" idx="1"/>
          </p:nvPr>
        </p:nvSpPr>
        <p:spPr/>
        <p:txBody>
          <a:bodyPr/>
          <a:lstStyle/>
          <a:p>
            <a:r>
              <a:rPr lang="nl-NL" dirty="0"/>
              <a:t>Gaat de huid stuk, dan ontstaat er een wond. Gaat die huid stuk door warmte (vlammen, hete vloeistoffen) elektriciteit of een chemische stof, dan ontstaat er een brandwond. </a:t>
            </a:r>
          </a:p>
          <a:p>
            <a:endParaRPr lang="nl-NL" dirty="0"/>
          </a:p>
          <a:p>
            <a:r>
              <a:rPr lang="nl-NL" dirty="0"/>
              <a:t>Een brandwond is dus een gedeeltelijke of volledige beschadiging van de huid.</a:t>
            </a:r>
          </a:p>
          <a:p>
            <a:endParaRPr lang="nl-NL" dirty="0"/>
          </a:p>
        </p:txBody>
      </p:sp>
    </p:spTree>
    <p:extLst>
      <p:ext uri="{BB962C8B-B14F-4D97-AF65-F5344CB8AC3E}">
        <p14:creationId xmlns:p14="http://schemas.microsoft.com/office/powerpoint/2010/main" val="1125355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Ernst van de Brandwond</a:t>
            </a:r>
          </a:p>
        </p:txBody>
      </p:sp>
      <p:sp>
        <p:nvSpPr>
          <p:cNvPr id="3" name="Tijdelijke aanduiding voor datum 2"/>
          <p:cNvSpPr>
            <a:spLocks noGrp="1"/>
          </p:cNvSpPr>
          <p:nvPr>
            <p:ph type="dt" sz="half" idx="10"/>
          </p:nvPr>
        </p:nvSpPr>
        <p:spPr/>
        <p:txBody>
          <a:bodyPr/>
          <a:lstStyle/>
          <a:p>
            <a:r>
              <a:rPr lang="nl-NL"/>
              <a:t>10-01-11</a:t>
            </a:r>
          </a:p>
        </p:txBody>
      </p:sp>
      <p:sp>
        <p:nvSpPr>
          <p:cNvPr id="4" name="Tijdelijke aanduiding voor inhoud 3"/>
          <p:cNvSpPr>
            <a:spLocks noGrp="1"/>
          </p:cNvSpPr>
          <p:nvPr>
            <p:ph sz="quarter" idx="1"/>
          </p:nvPr>
        </p:nvSpPr>
        <p:spPr/>
        <p:txBody>
          <a:bodyPr>
            <a:normAutofit fontScale="92500"/>
          </a:bodyPr>
          <a:lstStyle/>
          <a:p>
            <a:pPr marL="0" indent="0">
              <a:buNone/>
            </a:pPr>
            <a:r>
              <a:rPr lang="nl-NL" dirty="0"/>
              <a:t>Afhankelijk van: </a:t>
            </a:r>
          </a:p>
          <a:p>
            <a:r>
              <a:rPr lang="nl-NL" dirty="0"/>
              <a:t>de grootte</a:t>
            </a:r>
          </a:p>
          <a:p>
            <a:r>
              <a:rPr lang="nl-NL" dirty="0"/>
              <a:t>diepte, </a:t>
            </a:r>
          </a:p>
          <a:p>
            <a:r>
              <a:rPr lang="nl-NL" dirty="0"/>
              <a:t>plaats </a:t>
            </a:r>
          </a:p>
          <a:p>
            <a:r>
              <a:rPr lang="nl-NL" dirty="0"/>
              <a:t>leeftijd </a:t>
            </a:r>
          </a:p>
          <a:p>
            <a:r>
              <a:rPr lang="nl-NL" dirty="0"/>
              <a:t>oorzaak </a:t>
            </a:r>
          </a:p>
          <a:p>
            <a:r>
              <a:rPr lang="nl-NL" dirty="0"/>
              <a:t>bijkomende letsels. </a:t>
            </a:r>
          </a:p>
          <a:p>
            <a:endParaRPr lang="nl-NL" dirty="0"/>
          </a:p>
          <a:p>
            <a:r>
              <a:rPr lang="nl-NL" i="1" dirty="0"/>
              <a:t>Het lichaam kan de opperhuid wel herstellen, maar als de lederhuid is verloren, dan komt die niet meer terug.</a:t>
            </a:r>
          </a:p>
          <a:p>
            <a:endParaRPr lang="nl-NL" dirty="0"/>
          </a:p>
          <a:p>
            <a:endParaRPr lang="nl-NL" dirty="0"/>
          </a:p>
          <a:p>
            <a:endParaRPr lang="nl-NL" dirty="0"/>
          </a:p>
          <a:p>
            <a:endParaRPr lang="nl-NL" dirty="0"/>
          </a:p>
          <a:p>
            <a:endParaRPr lang="nl-NL" dirty="0"/>
          </a:p>
        </p:txBody>
      </p:sp>
    </p:spTree>
    <p:extLst>
      <p:ext uri="{BB962C8B-B14F-4D97-AF65-F5344CB8AC3E}">
        <p14:creationId xmlns:p14="http://schemas.microsoft.com/office/powerpoint/2010/main" val="26171109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 Eerste </a:t>
            </a:r>
            <a:r>
              <a:rPr lang="nl-NL" dirty="0" err="1"/>
              <a:t>graadsverbranding</a:t>
            </a:r>
            <a:endParaRPr lang="nl-NL" dirty="0"/>
          </a:p>
        </p:txBody>
      </p:sp>
      <p:sp>
        <p:nvSpPr>
          <p:cNvPr id="3" name="Tijdelijke aanduiding voor datum 2"/>
          <p:cNvSpPr>
            <a:spLocks noGrp="1"/>
          </p:cNvSpPr>
          <p:nvPr>
            <p:ph type="dt" sz="half" idx="10"/>
          </p:nvPr>
        </p:nvSpPr>
        <p:spPr/>
        <p:txBody>
          <a:bodyPr/>
          <a:lstStyle/>
          <a:p>
            <a:r>
              <a:rPr lang="nl-NL"/>
              <a:t>10-01-11</a:t>
            </a:r>
          </a:p>
        </p:txBody>
      </p:sp>
      <p:pic>
        <p:nvPicPr>
          <p:cNvPr id="4" name="Picture 2" descr="E:\Brandwonden CD-rom\Brandwonden groot\Foto 01 groot - 1e graads zonverbranding.JPG"/>
          <p:cNvPicPr>
            <a:picLocks noChangeAspect="1" noChangeArrowheads="1"/>
          </p:cNvPicPr>
          <p:nvPr/>
        </p:nvPicPr>
        <p:blipFill>
          <a:blip r:embed="rId2" cstate="print"/>
          <a:srcRect/>
          <a:stretch>
            <a:fillRect/>
          </a:stretch>
        </p:blipFill>
        <p:spPr bwMode="auto">
          <a:xfrm>
            <a:off x="5724128" y="1332882"/>
            <a:ext cx="1384158" cy="2212623"/>
          </a:xfrm>
          <a:prstGeom prst="rect">
            <a:avLst/>
          </a:prstGeom>
          <a:noFill/>
        </p:spPr>
      </p:pic>
      <p:pic>
        <p:nvPicPr>
          <p:cNvPr id="5" name="Picture 2" descr="1e graads brandwonden zijn pijnlijk"/>
          <p:cNvPicPr>
            <a:picLocks noChangeAspect="1" noChangeArrowheads="1"/>
          </p:cNvPicPr>
          <p:nvPr/>
        </p:nvPicPr>
        <p:blipFill>
          <a:blip r:embed="rId3" cstate="print"/>
          <a:srcRect/>
          <a:stretch>
            <a:fillRect/>
          </a:stretch>
        </p:blipFill>
        <p:spPr bwMode="auto">
          <a:xfrm>
            <a:off x="827584" y="1124744"/>
            <a:ext cx="1905000" cy="2628900"/>
          </a:xfrm>
          <a:prstGeom prst="rect">
            <a:avLst/>
          </a:prstGeom>
          <a:noFill/>
        </p:spPr>
      </p:pic>
      <p:sp>
        <p:nvSpPr>
          <p:cNvPr id="13" name="Rechthoek 12"/>
          <p:cNvSpPr/>
          <p:nvPr/>
        </p:nvSpPr>
        <p:spPr>
          <a:xfrm>
            <a:off x="467544" y="3573016"/>
            <a:ext cx="6768752" cy="2677656"/>
          </a:xfrm>
          <a:prstGeom prst="rect">
            <a:avLst/>
          </a:prstGeom>
        </p:spPr>
        <p:txBody>
          <a:bodyPr wrap="square">
            <a:spAutoFit/>
          </a:bodyPr>
          <a:lstStyle/>
          <a:p>
            <a:pPr lvl="0" defTabSz="914400" hangingPunct="1">
              <a:lnSpc>
                <a:spcPct val="100000"/>
              </a:lnSpc>
              <a:buClrTx/>
              <a:buSzTx/>
            </a:pPr>
            <a:endParaRPr lang="nl-NL" sz="1400" dirty="0">
              <a:solidFill>
                <a:srgbClr val="666666"/>
              </a:solidFill>
              <a:latin typeface="Arial" pitchFamily="34" charset="0"/>
              <a:ea typeface="Times New Roman" pitchFamily="18" charset="0"/>
              <a:cs typeface="Arial" pitchFamily="34" charset="0"/>
            </a:endParaRPr>
          </a:p>
          <a:p>
            <a:pPr lvl="0" defTabSz="914400" hangingPunct="1">
              <a:lnSpc>
                <a:spcPct val="100000"/>
              </a:lnSpc>
              <a:buClrTx/>
              <a:buSzTx/>
            </a:pPr>
            <a:r>
              <a:rPr lang="nl-NL" sz="1400" dirty="0">
                <a:solidFill>
                  <a:srgbClr val="666666"/>
                </a:solidFill>
                <a:latin typeface="Arial" pitchFamily="34" charset="0"/>
                <a:ea typeface="Times New Roman" pitchFamily="18" charset="0"/>
                <a:cs typeface="Arial" pitchFamily="34" charset="0"/>
              </a:rPr>
              <a:t>Bij een eerstegraads verbranding is de (opper)huid nog niet beschadigd. Bij een eerstegraads verbranding is de huid: </a:t>
            </a:r>
            <a:endParaRPr lang="nl-NL" sz="1400" dirty="0">
              <a:latin typeface="Arial" pitchFamily="34" charset="0"/>
              <a:cs typeface="Arial" pitchFamily="34" charset="0"/>
            </a:endParaRPr>
          </a:p>
          <a:p>
            <a:pPr lvl="0" defTabSz="914400" eaLnBrk="0">
              <a:lnSpc>
                <a:spcPct val="100000"/>
              </a:lnSpc>
              <a:buClrTx/>
              <a:buSzTx/>
              <a:buFontTx/>
              <a:buChar char="•"/>
            </a:pPr>
            <a:r>
              <a:rPr lang="nl-NL" sz="1400" dirty="0">
                <a:solidFill>
                  <a:srgbClr val="666666"/>
                </a:solidFill>
                <a:latin typeface="Arial" pitchFamily="34" charset="0"/>
                <a:ea typeface="Times New Roman" pitchFamily="18" charset="0"/>
                <a:cs typeface="Arial" pitchFamily="34" charset="0"/>
              </a:rPr>
              <a:t>rood </a:t>
            </a:r>
            <a:endParaRPr lang="nl-NL" sz="1400" dirty="0">
              <a:solidFill>
                <a:srgbClr val="666666"/>
              </a:solidFill>
              <a:latin typeface="Arial" pitchFamily="34" charset="0"/>
              <a:ea typeface="Calibri" pitchFamily="34" charset="0"/>
              <a:cs typeface="Arial" pitchFamily="34" charset="0"/>
            </a:endParaRPr>
          </a:p>
          <a:p>
            <a:pPr lvl="0" defTabSz="914400" eaLnBrk="0">
              <a:lnSpc>
                <a:spcPct val="100000"/>
              </a:lnSpc>
              <a:buClrTx/>
              <a:buSzTx/>
              <a:buFontTx/>
              <a:buChar char="•"/>
            </a:pPr>
            <a:r>
              <a:rPr lang="nl-NL" sz="1400" dirty="0">
                <a:solidFill>
                  <a:srgbClr val="666666"/>
                </a:solidFill>
                <a:latin typeface="Arial" pitchFamily="34" charset="0"/>
                <a:ea typeface="Times New Roman" pitchFamily="18" charset="0"/>
                <a:cs typeface="Arial" pitchFamily="34" charset="0"/>
              </a:rPr>
              <a:t>droog </a:t>
            </a:r>
            <a:endParaRPr lang="nl-NL" sz="1400" dirty="0">
              <a:solidFill>
                <a:srgbClr val="666666"/>
              </a:solidFill>
              <a:latin typeface="Arial" pitchFamily="34" charset="0"/>
              <a:ea typeface="Calibri" pitchFamily="34" charset="0"/>
              <a:cs typeface="Arial" pitchFamily="34" charset="0"/>
            </a:endParaRPr>
          </a:p>
          <a:p>
            <a:pPr lvl="0" defTabSz="914400" eaLnBrk="0">
              <a:lnSpc>
                <a:spcPct val="100000"/>
              </a:lnSpc>
              <a:buClrTx/>
              <a:buSzTx/>
              <a:buFontTx/>
              <a:buChar char="•"/>
            </a:pPr>
            <a:r>
              <a:rPr lang="nl-NL" sz="1400" dirty="0">
                <a:solidFill>
                  <a:srgbClr val="666666"/>
                </a:solidFill>
                <a:latin typeface="Arial" pitchFamily="34" charset="0"/>
                <a:ea typeface="Times New Roman" pitchFamily="18" charset="0"/>
                <a:cs typeface="Arial" pitchFamily="34" charset="0"/>
              </a:rPr>
              <a:t>pijnlijk </a:t>
            </a:r>
            <a:endParaRPr lang="nl-NL" sz="1400" dirty="0">
              <a:solidFill>
                <a:srgbClr val="666666"/>
              </a:solidFill>
              <a:latin typeface="Arial" pitchFamily="34" charset="0"/>
              <a:ea typeface="Calibri" pitchFamily="34" charset="0"/>
              <a:cs typeface="Arial" pitchFamily="34" charset="0"/>
            </a:endParaRPr>
          </a:p>
          <a:p>
            <a:pPr lvl="0" defTabSz="914400" eaLnBrk="0">
              <a:lnSpc>
                <a:spcPct val="100000"/>
              </a:lnSpc>
              <a:buClrTx/>
              <a:buSzTx/>
              <a:buFontTx/>
              <a:buChar char="•"/>
            </a:pPr>
            <a:r>
              <a:rPr lang="nl-NL" sz="1400" dirty="0">
                <a:solidFill>
                  <a:srgbClr val="666666"/>
                </a:solidFill>
                <a:latin typeface="Arial" pitchFamily="34" charset="0"/>
                <a:ea typeface="Times New Roman" pitchFamily="18" charset="0"/>
                <a:cs typeface="Arial" pitchFamily="34" charset="0"/>
              </a:rPr>
              <a:t>soms wat opgezwollen</a:t>
            </a:r>
          </a:p>
          <a:p>
            <a:pPr lvl="0" defTabSz="914400" eaLnBrk="0">
              <a:lnSpc>
                <a:spcPct val="100000"/>
              </a:lnSpc>
              <a:buClrTx/>
              <a:buSzTx/>
              <a:buFontTx/>
              <a:buChar char="•"/>
            </a:pPr>
            <a:endParaRPr lang="nl-NL" sz="1400" dirty="0">
              <a:latin typeface="Arial" pitchFamily="34" charset="0"/>
              <a:cs typeface="Arial" pitchFamily="34" charset="0"/>
            </a:endParaRPr>
          </a:p>
          <a:p>
            <a:pPr lvl="0" defTabSz="914400" eaLnBrk="0">
              <a:lnSpc>
                <a:spcPct val="100000"/>
              </a:lnSpc>
              <a:buClrTx/>
              <a:buSzTx/>
            </a:pPr>
            <a:r>
              <a:rPr lang="nl-NL" sz="1400" dirty="0">
                <a:solidFill>
                  <a:srgbClr val="666666"/>
                </a:solidFill>
                <a:latin typeface="Arial" pitchFamily="34" charset="0"/>
                <a:ea typeface="Times New Roman" pitchFamily="18" charset="0"/>
                <a:cs typeface="Arial" pitchFamily="34" charset="0"/>
              </a:rPr>
              <a:t>Deze verschijnselen zijn het beste te vergelijken met die van een ontsteking. Een typisch voorbeeld van een eerstegraads verbranding is een zonverbranding. Na een paar dagen zijn de onaangename verschijnselen van een eerstegraads verbranding verdwenen. </a:t>
            </a:r>
            <a:endParaRPr lang="nl-NL" sz="1400" dirty="0">
              <a:latin typeface="Arial" pitchFamily="34" charset="0"/>
              <a:cs typeface="Arial"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Oppervlakkige Tweede </a:t>
            </a:r>
            <a:r>
              <a:rPr lang="nl-NL" dirty="0" err="1"/>
              <a:t>graadsverbranding</a:t>
            </a:r>
            <a:endParaRPr lang="nl-NL" dirty="0"/>
          </a:p>
        </p:txBody>
      </p:sp>
      <p:sp>
        <p:nvSpPr>
          <p:cNvPr id="3" name="Tijdelijke aanduiding voor datum 2"/>
          <p:cNvSpPr>
            <a:spLocks noGrp="1"/>
          </p:cNvSpPr>
          <p:nvPr>
            <p:ph type="dt" sz="half" idx="10"/>
          </p:nvPr>
        </p:nvSpPr>
        <p:spPr/>
        <p:txBody>
          <a:bodyPr/>
          <a:lstStyle/>
          <a:p>
            <a:r>
              <a:rPr lang="nl-NL"/>
              <a:t>10-01-11</a:t>
            </a:r>
          </a:p>
        </p:txBody>
      </p:sp>
      <p:graphicFrame>
        <p:nvGraphicFramePr>
          <p:cNvPr id="4" name="Tabel 3"/>
          <p:cNvGraphicFramePr>
            <a:graphicFrameLocks noGrp="1"/>
          </p:cNvGraphicFramePr>
          <p:nvPr/>
        </p:nvGraphicFramePr>
        <p:xfrm>
          <a:off x="1524000" y="3291840"/>
          <a:ext cx="6096000" cy="274320"/>
        </p:xfrm>
        <a:graphic>
          <a:graphicData uri="http://schemas.openxmlformats.org/drawingml/2006/table">
            <a:tbl>
              <a:tblPr/>
              <a:tblGrid>
                <a:gridCol w="6096000">
                  <a:extLst>
                    <a:ext uri="{9D8B030D-6E8A-4147-A177-3AD203B41FA5}">
                      <a16:colId xmlns:a16="http://schemas.microsoft.com/office/drawing/2014/main" val="20000"/>
                    </a:ext>
                  </a:extLst>
                </a:gridCol>
              </a:tblGrid>
              <a:tr h="0">
                <a:tc>
                  <a:txBody>
                    <a:bodyPr/>
                    <a:lstStyle/>
                    <a:p>
                      <a:r>
                        <a:rPr lang="nl-NL" dirty="0"/>
                        <a:t> </a:t>
                      </a:r>
                    </a:p>
                  </a:txBody>
                  <a:tcPr marL="0" marR="0" marT="0" marB="0" anchor="ctr">
                    <a:lnL>
                      <a:noFill/>
                    </a:lnL>
                    <a:lnR>
                      <a:noFill/>
                    </a:lnR>
                    <a:lnT>
                      <a:noFill/>
                    </a:lnT>
                    <a:lnB>
                      <a:noFill/>
                    </a:lnB>
                  </a:tcPr>
                </a:tc>
                <a:extLst>
                  <a:ext uri="{0D108BD9-81ED-4DB2-BD59-A6C34878D82A}">
                    <a16:rowId xmlns:a16="http://schemas.microsoft.com/office/drawing/2014/main" val="10000"/>
                  </a:ext>
                </a:extLst>
              </a:tr>
            </a:tbl>
          </a:graphicData>
        </a:graphic>
      </p:graphicFrame>
      <p:pic>
        <p:nvPicPr>
          <p:cNvPr id="147458" name="Picture 2" descr="http://www.brandwonden.nl/uploads/pictures/cache/imgimgimg_206_200_0_scl.jpg?tm=1286882697"/>
          <p:cNvPicPr>
            <a:picLocks noChangeAspect="1" noChangeArrowheads="1"/>
          </p:cNvPicPr>
          <p:nvPr/>
        </p:nvPicPr>
        <p:blipFill>
          <a:blip r:embed="rId2" cstate="print"/>
          <a:srcRect/>
          <a:stretch>
            <a:fillRect/>
          </a:stretch>
        </p:blipFill>
        <p:spPr bwMode="auto">
          <a:xfrm>
            <a:off x="1043608" y="1628800"/>
            <a:ext cx="1905000" cy="2647950"/>
          </a:xfrm>
          <a:prstGeom prst="rect">
            <a:avLst/>
          </a:prstGeom>
          <a:noFill/>
        </p:spPr>
      </p:pic>
      <p:sp>
        <p:nvSpPr>
          <p:cNvPr id="11" name="Rechthoek 10"/>
          <p:cNvSpPr/>
          <p:nvPr/>
        </p:nvSpPr>
        <p:spPr>
          <a:xfrm>
            <a:off x="611560" y="4437112"/>
            <a:ext cx="6246440" cy="1661993"/>
          </a:xfrm>
          <a:prstGeom prst="rect">
            <a:avLst/>
          </a:prstGeom>
        </p:spPr>
        <p:txBody>
          <a:bodyPr wrap="square">
            <a:spAutoFit/>
          </a:bodyPr>
          <a:lstStyle/>
          <a:p>
            <a:pPr lvl="0" defTabSz="914400" hangingPunct="1">
              <a:lnSpc>
                <a:spcPct val="100000"/>
              </a:lnSpc>
              <a:buClrTx/>
              <a:buSzTx/>
            </a:pPr>
            <a:r>
              <a:rPr lang="nl-NL" sz="1400" dirty="0">
                <a:solidFill>
                  <a:srgbClr val="666666"/>
                </a:solidFill>
                <a:latin typeface="Arial" pitchFamily="34" charset="0"/>
                <a:ea typeface="Times New Roman" pitchFamily="18" charset="0"/>
                <a:cs typeface="Arial" pitchFamily="34" charset="0"/>
              </a:rPr>
              <a:t>De doorsnede van de huid maakt duidelijk dat de huid beschadigd is. Het gaat hier om een oppervlakkige tweedegraads brandwond. Bij een oppervlakkige tweedegraads brandwond is de wond: </a:t>
            </a:r>
            <a:endParaRPr lang="nl-NL" sz="1400" dirty="0">
              <a:latin typeface="Arial" pitchFamily="34" charset="0"/>
              <a:cs typeface="Arial" pitchFamily="34" charset="0"/>
            </a:endParaRPr>
          </a:p>
          <a:p>
            <a:pPr lvl="0" defTabSz="914400" eaLnBrk="0">
              <a:lnSpc>
                <a:spcPct val="100000"/>
              </a:lnSpc>
              <a:buClrTx/>
              <a:buSzTx/>
              <a:buFontTx/>
              <a:buChar char="•"/>
            </a:pPr>
            <a:r>
              <a:rPr lang="nl-NL" sz="1400" dirty="0">
                <a:solidFill>
                  <a:srgbClr val="666666"/>
                </a:solidFill>
                <a:latin typeface="Arial" pitchFamily="34" charset="0"/>
                <a:ea typeface="Times New Roman" pitchFamily="18" charset="0"/>
                <a:cs typeface="Arial" pitchFamily="34" charset="0"/>
              </a:rPr>
              <a:t>rood </a:t>
            </a:r>
            <a:endParaRPr lang="nl-NL" sz="1400" dirty="0">
              <a:solidFill>
                <a:srgbClr val="666666"/>
              </a:solidFill>
              <a:latin typeface="Arial" pitchFamily="34" charset="0"/>
              <a:ea typeface="Calibri" pitchFamily="34" charset="0"/>
              <a:cs typeface="Arial" pitchFamily="34" charset="0"/>
            </a:endParaRPr>
          </a:p>
          <a:p>
            <a:pPr lvl="0" defTabSz="914400" eaLnBrk="0">
              <a:lnSpc>
                <a:spcPct val="100000"/>
              </a:lnSpc>
              <a:buClrTx/>
              <a:buSzTx/>
              <a:buFontTx/>
              <a:buChar char="•"/>
            </a:pPr>
            <a:r>
              <a:rPr lang="nl-NL" sz="1400" dirty="0">
                <a:solidFill>
                  <a:srgbClr val="666666"/>
                </a:solidFill>
                <a:latin typeface="Arial" pitchFamily="34" charset="0"/>
                <a:ea typeface="Times New Roman" pitchFamily="18" charset="0"/>
                <a:cs typeface="Arial" pitchFamily="34" charset="0"/>
              </a:rPr>
              <a:t>nat </a:t>
            </a:r>
            <a:endParaRPr lang="nl-NL" sz="1400" dirty="0">
              <a:solidFill>
                <a:srgbClr val="666666"/>
              </a:solidFill>
              <a:latin typeface="Arial" pitchFamily="34" charset="0"/>
              <a:ea typeface="Calibri" pitchFamily="34" charset="0"/>
              <a:cs typeface="Arial" pitchFamily="34" charset="0"/>
            </a:endParaRPr>
          </a:p>
          <a:p>
            <a:pPr lvl="0" defTabSz="914400" eaLnBrk="0">
              <a:lnSpc>
                <a:spcPct val="100000"/>
              </a:lnSpc>
              <a:buClrTx/>
              <a:buSzTx/>
              <a:buFontTx/>
              <a:buChar char="•"/>
            </a:pPr>
            <a:r>
              <a:rPr lang="nl-NL" sz="1400" dirty="0">
                <a:solidFill>
                  <a:srgbClr val="666666"/>
                </a:solidFill>
                <a:latin typeface="Arial" pitchFamily="34" charset="0"/>
                <a:ea typeface="Times New Roman" pitchFamily="18" charset="0"/>
                <a:cs typeface="Arial" pitchFamily="34" charset="0"/>
              </a:rPr>
              <a:t>pijnlijk </a:t>
            </a:r>
            <a:endParaRPr lang="nl-NL" sz="1400" dirty="0">
              <a:latin typeface="Arial" pitchFamily="34" charset="0"/>
              <a:cs typeface="Arial" pitchFamily="34" charset="0"/>
            </a:endParaRPr>
          </a:p>
          <a:p>
            <a:pPr lvl="0" defTabSz="914400" eaLnBrk="0">
              <a:lnSpc>
                <a:spcPct val="100000"/>
              </a:lnSpc>
              <a:buClrTx/>
              <a:buSzTx/>
            </a:pPr>
            <a:r>
              <a:rPr lang="nl-NL" sz="1400" dirty="0">
                <a:solidFill>
                  <a:srgbClr val="666666"/>
                </a:solidFill>
                <a:latin typeface="Arial" pitchFamily="34" charset="0"/>
                <a:ea typeface="Times New Roman" pitchFamily="18" charset="0"/>
                <a:cs typeface="Arial" pitchFamily="34" charset="0"/>
              </a:rPr>
              <a:t>Bovendien kan er blaarvorming optreden</a:t>
            </a:r>
            <a:r>
              <a:rPr lang="nl-NL" dirty="0">
                <a:solidFill>
                  <a:srgbClr val="666666"/>
                </a:solidFill>
                <a:latin typeface="Arial" pitchFamily="34" charset="0"/>
                <a:ea typeface="Times New Roman" pitchFamily="18" charset="0"/>
                <a:cs typeface="Arial" pitchFamily="34" charset="0"/>
              </a:rPr>
              <a:t>. </a:t>
            </a:r>
            <a:endParaRPr lang="nl-NL" dirty="0"/>
          </a:p>
        </p:txBody>
      </p:sp>
      <p:pic>
        <p:nvPicPr>
          <p:cNvPr id="12" name="Picture 3" descr="E:\Brandwonden CD-rom\Brandwonden groot\Foto 02 groot - oppervlakkige 2e graads - zonverbranding.JPG"/>
          <p:cNvPicPr>
            <a:picLocks noChangeAspect="1" noChangeArrowheads="1"/>
          </p:cNvPicPr>
          <p:nvPr/>
        </p:nvPicPr>
        <p:blipFill>
          <a:blip r:embed="rId3" cstate="print"/>
          <a:srcRect/>
          <a:stretch>
            <a:fillRect/>
          </a:stretch>
        </p:blipFill>
        <p:spPr bwMode="auto">
          <a:xfrm>
            <a:off x="5292080" y="1476611"/>
            <a:ext cx="1874494" cy="2952328"/>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260648"/>
            <a:ext cx="7466013" cy="648072"/>
          </a:xfrm>
        </p:spPr>
        <p:txBody>
          <a:bodyPr/>
          <a:lstStyle/>
          <a:p>
            <a:r>
              <a:rPr lang="nl-NL" dirty="0"/>
              <a:t>Diepe Tweedegraads brandwond</a:t>
            </a:r>
          </a:p>
        </p:txBody>
      </p:sp>
      <p:sp>
        <p:nvSpPr>
          <p:cNvPr id="3" name="Tijdelijke aanduiding voor datum 2"/>
          <p:cNvSpPr>
            <a:spLocks noGrp="1"/>
          </p:cNvSpPr>
          <p:nvPr>
            <p:ph type="dt" sz="half" idx="10"/>
          </p:nvPr>
        </p:nvSpPr>
        <p:spPr/>
        <p:txBody>
          <a:bodyPr/>
          <a:lstStyle/>
          <a:p>
            <a:r>
              <a:rPr lang="nl-NL"/>
              <a:t>10-01-11</a:t>
            </a:r>
          </a:p>
        </p:txBody>
      </p:sp>
      <p:pic>
        <p:nvPicPr>
          <p:cNvPr id="150530" name="Picture 2" descr="http://www.brandwonden.nl/uploads/pictures/cache/imgimgimg_205_200_0_scl.jpg?tm=1286882705"/>
          <p:cNvPicPr>
            <a:picLocks noChangeAspect="1" noChangeArrowheads="1"/>
          </p:cNvPicPr>
          <p:nvPr/>
        </p:nvPicPr>
        <p:blipFill>
          <a:blip r:embed="rId2" cstate="print"/>
          <a:srcRect/>
          <a:stretch>
            <a:fillRect/>
          </a:stretch>
        </p:blipFill>
        <p:spPr bwMode="auto">
          <a:xfrm>
            <a:off x="827584" y="1271650"/>
            <a:ext cx="1701343" cy="2373374"/>
          </a:xfrm>
          <a:prstGeom prst="rect">
            <a:avLst/>
          </a:prstGeom>
          <a:noFill/>
        </p:spPr>
      </p:pic>
      <p:sp>
        <p:nvSpPr>
          <p:cNvPr id="6" name="Rechthoek 5"/>
          <p:cNvSpPr/>
          <p:nvPr/>
        </p:nvSpPr>
        <p:spPr>
          <a:xfrm>
            <a:off x="539552" y="4005064"/>
            <a:ext cx="7272808" cy="1600438"/>
          </a:xfrm>
          <a:prstGeom prst="rect">
            <a:avLst/>
          </a:prstGeom>
        </p:spPr>
        <p:txBody>
          <a:bodyPr wrap="square">
            <a:spAutoFit/>
          </a:bodyPr>
          <a:lstStyle/>
          <a:p>
            <a:pPr lvl="0" defTabSz="914400" hangingPunct="1">
              <a:lnSpc>
                <a:spcPct val="100000"/>
              </a:lnSpc>
              <a:buClrTx/>
              <a:buSzTx/>
            </a:pPr>
            <a:r>
              <a:rPr lang="nl-NL" sz="1400" dirty="0">
                <a:solidFill>
                  <a:srgbClr val="666666"/>
                </a:solidFill>
                <a:latin typeface="Arial" pitchFamily="34" charset="0"/>
                <a:ea typeface="Times New Roman" pitchFamily="18" charset="0"/>
                <a:cs typeface="Arial" pitchFamily="34" charset="0"/>
              </a:rPr>
              <a:t>Bij een diepe tweedegraads brandwond is de lederhuid (tweede huidlaag onder de opperhuid) duidelijk aangetast. De hitte heeft langer kunnen doordringen in het huidweefsel. Bij een diepe tweedegraads brandwond is er duidelijk sprake van een wond. De wond is: </a:t>
            </a:r>
            <a:endParaRPr lang="nl-NL" sz="1400" dirty="0">
              <a:latin typeface="Arial" pitchFamily="34" charset="0"/>
              <a:cs typeface="Arial" pitchFamily="34" charset="0"/>
            </a:endParaRPr>
          </a:p>
          <a:p>
            <a:pPr lvl="0" defTabSz="914400" eaLnBrk="0">
              <a:lnSpc>
                <a:spcPct val="100000"/>
              </a:lnSpc>
              <a:buClrTx/>
              <a:buSzTx/>
              <a:buFontTx/>
              <a:buChar char="•"/>
            </a:pPr>
            <a:r>
              <a:rPr lang="nl-NL" sz="1400" dirty="0">
                <a:solidFill>
                  <a:srgbClr val="666666"/>
                </a:solidFill>
                <a:latin typeface="Arial" pitchFamily="34" charset="0"/>
                <a:ea typeface="Times New Roman" pitchFamily="18" charset="0"/>
                <a:cs typeface="Arial" pitchFamily="34" charset="0"/>
              </a:rPr>
              <a:t>roodachtig/wit </a:t>
            </a:r>
            <a:endParaRPr lang="nl-NL" sz="1400" dirty="0">
              <a:solidFill>
                <a:srgbClr val="666666"/>
              </a:solidFill>
              <a:latin typeface="Arial" pitchFamily="34" charset="0"/>
              <a:ea typeface="Calibri" pitchFamily="34" charset="0"/>
              <a:cs typeface="Arial" pitchFamily="34" charset="0"/>
            </a:endParaRPr>
          </a:p>
          <a:p>
            <a:pPr lvl="0" defTabSz="914400" eaLnBrk="0">
              <a:lnSpc>
                <a:spcPct val="100000"/>
              </a:lnSpc>
              <a:buClrTx/>
              <a:buSzTx/>
              <a:buFontTx/>
              <a:buChar char="•"/>
            </a:pPr>
            <a:r>
              <a:rPr lang="nl-NL" sz="1400" dirty="0">
                <a:solidFill>
                  <a:srgbClr val="666666"/>
                </a:solidFill>
                <a:latin typeface="Arial" pitchFamily="34" charset="0"/>
                <a:ea typeface="Times New Roman" pitchFamily="18" charset="0"/>
                <a:cs typeface="Arial" pitchFamily="34" charset="0"/>
              </a:rPr>
              <a:t>nat </a:t>
            </a:r>
            <a:endParaRPr lang="nl-NL" sz="1400" dirty="0">
              <a:solidFill>
                <a:srgbClr val="666666"/>
              </a:solidFill>
              <a:latin typeface="Arial" pitchFamily="34" charset="0"/>
              <a:ea typeface="Calibri" pitchFamily="34" charset="0"/>
              <a:cs typeface="Arial" pitchFamily="34" charset="0"/>
            </a:endParaRPr>
          </a:p>
          <a:p>
            <a:pPr lvl="0" defTabSz="914400" eaLnBrk="0">
              <a:lnSpc>
                <a:spcPct val="100000"/>
              </a:lnSpc>
              <a:buClrTx/>
              <a:buSzTx/>
              <a:buFontTx/>
              <a:buChar char="•"/>
            </a:pPr>
            <a:r>
              <a:rPr lang="nl-NL" sz="1400" dirty="0">
                <a:solidFill>
                  <a:srgbClr val="666666"/>
                </a:solidFill>
                <a:latin typeface="Arial" pitchFamily="34" charset="0"/>
                <a:ea typeface="Times New Roman" pitchFamily="18" charset="0"/>
                <a:cs typeface="Arial" pitchFamily="34" charset="0"/>
              </a:rPr>
              <a:t>zeer pijnlijk</a:t>
            </a:r>
            <a:endParaRPr lang="nl-NL" sz="1400" dirty="0">
              <a:latin typeface="Arial" pitchFamily="34" charset="0"/>
              <a:cs typeface="Arial" pitchFamily="34" charset="0"/>
            </a:endParaRPr>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el">
  <a:themeElements>
    <a:clrScheme name="Civiel">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el">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el">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th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5064</TotalTime>
  <Words>1100</Words>
  <Application>Microsoft Office PowerPoint</Application>
  <PresentationFormat>Diavoorstelling (4:3)</PresentationFormat>
  <Paragraphs>200</Paragraphs>
  <Slides>27</Slides>
  <Notes>1</Notes>
  <HiddenSlides>0</HiddenSlides>
  <MMClips>1</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27</vt:i4>
      </vt:variant>
    </vt:vector>
  </HeadingPairs>
  <TitlesOfParts>
    <vt:vector size="36" baseType="lpstr">
      <vt:lpstr>Arial</vt:lpstr>
      <vt:lpstr>Arial Unicode MS</vt:lpstr>
      <vt:lpstr>Calibri</vt:lpstr>
      <vt:lpstr>Georgia</vt:lpstr>
      <vt:lpstr>Lucida Sans Unicode</vt:lpstr>
      <vt:lpstr>Times New Roman</vt:lpstr>
      <vt:lpstr>Wingdings</vt:lpstr>
      <vt:lpstr>Wingdings 2</vt:lpstr>
      <vt:lpstr>Civiel</vt:lpstr>
      <vt:lpstr>Brandwonden       https://brandwondenstichting.nl/</vt:lpstr>
      <vt:lpstr>Eerste hulp bij brandwonden</vt:lpstr>
      <vt:lpstr>Brandwonden</vt:lpstr>
      <vt:lpstr> Gevolgen voor de huid</vt:lpstr>
      <vt:lpstr>PowerPoint-presentatie</vt:lpstr>
      <vt:lpstr>Ernst van de Brandwond</vt:lpstr>
      <vt:lpstr> Eerste graadsverbranding</vt:lpstr>
      <vt:lpstr>Oppervlakkige Tweede graadsverbranding</vt:lpstr>
      <vt:lpstr>Diepe Tweedegraads brandwond</vt:lpstr>
      <vt:lpstr> Derde graadsbrandwond</vt:lpstr>
      <vt:lpstr>Brandwonden door hete vloeistof</vt:lpstr>
      <vt:lpstr>  Verbranding door elektriciteit</vt:lpstr>
      <vt:lpstr>PowerPoint-presentatie</vt:lpstr>
      <vt:lpstr> Wat moet je doen?</vt:lpstr>
      <vt:lpstr>PowerPoint-presentatie</vt:lpstr>
      <vt:lpstr>Chemische Brandwonden</vt:lpstr>
      <vt:lpstr>PowerPoint-presentatie</vt:lpstr>
      <vt:lpstr> Chemische verbranding</vt:lpstr>
      <vt:lpstr>Brandwonden door bijtende,  chemische stoffen</vt:lpstr>
      <vt:lpstr> Behandeling </vt:lpstr>
      <vt:lpstr>Chirurgische behandeling brandwonden</vt:lpstr>
      <vt:lpstr>PowerPoint-presentatie</vt:lpstr>
      <vt:lpstr>Nazorg van brandwonden</vt:lpstr>
      <vt:lpstr>Bevriezing Frostbite</vt:lpstr>
      <vt:lpstr>PowerPoint-presentatie</vt:lpstr>
      <vt:lpstr>PowerPoint-presentatie</vt:lpstr>
      <vt:lpstr>PowerPoint-presentatie</vt:lpstr>
    </vt:vector>
  </TitlesOfParts>
  <Company>Arbode BV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bcuperus</dc:creator>
  <cp:lastModifiedBy>Bouke Cuperus</cp:lastModifiedBy>
  <cp:revision>44</cp:revision>
  <cp:lastPrinted>1601-01-01T00:00:00Z</cp:lastPrinted>
  <dcterms:created xsi:type="dcterms:W3CDTF">2011-01-14T11:42:29Z</dcterms:created>
  <dcterms:modified xsi:type="dcterms:W3CDTF">2018-10-10T06:39:56Z</dcterms:modified>
</cp:coreProperties>
</file>