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64" r:id="rId8"/>
    <p:sldId id="265" r:id="rId9"/>
    <p:sldId id="266" r:id="rId10"/>
    <p:sldId id="259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74176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40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87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54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76316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85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909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186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337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62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109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6000FBE-1760-4958-8C75-8F50112E9EF9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A535EDC-254B-4AB7-A728-32CBCA48774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07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Vetten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3559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457201"/>
            <a:ext cx="10210800" cy="1143000"/>
          </a:xfrm>
        </p:spPr>
        <p:txBody>
          <a:bodyPr/>
          <a:lstStyle/>
          <a:p>
            <a:r>
              <a:rPr lang="nl-NL" dirty="0" smtClean="0"/>
              <a:t>Vetten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66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producten met vet kenne</a:t>
            </a:r>
            <a:r>
              <a:rPr lang="nl-NL" dirty="0" smtClean="0"/>
              <a:t>n we?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6350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Brandstof </a:t>
            </a:r>
          </a:p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Energiereserve </a:t>
            </a:r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(vet opslaan)</a:t>
            </a:r>
          </a:p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Transport </a:t>
            </a:r>
            <a:r>
              <a:rPr lang="nl-NL" dirty="0">
                <a:solidFill>
                  <a:srgbClr val="FFFFFF"/>
                </a:solidFill>
                <a:latin typeface="Century Gothic" panose="020B0502020202020204" pitchFamily="34" charset="0"/>
              </a:rPr>
              <a:t>(</a:t>
            </a:r>
          </a:p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Warmte-isolator </a:t>
            </a:r>
            <a:r>
              <a:rPr lang="nl-NL" dirty="0">
                <a:solidFill>
                  <a:srgbClr val="FFFFFF"/>
                </a:solidFill>
                <a:latin typeface="Century Gothic" panose="020B0502020202020204" pitchFamily="34" charset="0"/>
              </a:rPr>
              <a:t>(of stoten)</a:t>
            </a:r>
          </a:p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Drager </a:t>
            </a:r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van vitaminen </a:t>
            </a:r>
            <a:r>
              <a:rPr lang="nl-NL" dirty="0">
                <a:solidFill>
                  <a:srgbClr val="FFFFFF"/>
                </a:solidFill>
                <a:latin typeface="Century Gothic" panose="020B0502020202020204" pitchFamily="34" charset="0"/>
              </a:rPr>
              <a:t>(</a:t>
            </a:r>
          </a:p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Leveren </a:t>
            </a:r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van essentiële vetzuren </a:t>
            </a:r>
            <a:r>
              <a:rPr lang="nl-NL" dirty="0">
                <a:solidFill>
                  <a:srgbClr val="FFFFFF"/>
                </a:solidFill>
                <a:latin typeface="Century Gothic" panose="020B0502020202020204" pitchFamily="34" charset="0"/>
              </a:rPr>
              <a:t>(O</a:t>
            </a:r>
          </a:p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Bouwstof</a:t>
            </a:r>
            <a:endParaRPr lang="nl-NL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1371600" y="685800"/>
            <a:ext cx="96012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Functies van vetten en vetzuren</a:t>
            </a:r>
            <a:endParaRPr lang="nl-NL" sz="28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•</a:t>
            </a:r>
          </a:p>
          <a:p>
            <a:endParaRPr lang="nl-NL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nl-NL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nl-NL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nl-NL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nl-NL" dirty="0">
                <a:solidFill>
                  <a:srgbClr val="FFFFFF"/>
                </a:solidFill>
                <a:latin typeface="Century Gothic" panose="020B0502020202020204" pitchFamily="34" charset="0"/>
              </a:rPr>
              <a:t>e niet zelf maken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291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Zichtbare </a:t>
            </a:r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vetten</a:t>
            </a:r>
          </a:p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Herkenbaar</a:t>
            </a:r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, wordt als vet verkocht</a:t>
            </a:r>
          </a:p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Onzichtbare </a:t>
            </a:r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vetten </a:t>
            </a:r>
          </a:p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Verborgen </a:t>
            </a:r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in voedingsmiddelen en kant en klaar maaltijden</a:t>
            </a:r>
          </a:p>
          <a:p>
            <a:pPr marL="530352" lvl="1" indent="0">
              <a:buNone/>
            </a:pPr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4" name="AutoShape 2" descr="Afbeeldingsresultaat voor mel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1371600" y="68580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3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Zichtbaar/ onzichtbaar </a:t>
            </a:r>
            <a:r>
              <a:rPr lang="nl-NL" sz="32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vetten</a:t>
            </a:r>
            <a:endParaRPr lang="nl-NL" sz="32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4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Welke </a:t>
            </a:r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dierlijke vetten en welke plantaardige vetten ken je?</a:t>
            </a:r>
          </a:p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371600" y="68580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8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Dierlijk en </a:t>
            </a:r>
            <a:r>
              <a:rPr lang="nl-NL" sz="28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plantaardig</a:t>
            </a:r>
            <a:endParaRPr lang="nl-NL" sz="28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2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nl-NL" sz="3200" b="1" dirty="0" smtClean="0">
                <a:latin typeface="Century Gothic" panose="020B0502020202020204" pitchFamily="34" charset="0"/>
              </a:rPr>
              <a:t>Dierlijke </a:t>
            </a:r>
            <a:r>
              <a:rPr lang="nl-NL" sz="3200" b="1" dirty="0">
                <a:latin typeface="Century Gothic" panose="020B0502020202020204" pitchFamily="34" charset="0"/>
              </a:rPr>
              <a:t>vetten:</a:t>
            </a:r>
            <a:endParaRPr lang="nl-NL" sz="3200" dirty="0">
              <a:latin typeface="Century Gothic" panose="020B0502020202020204" pitchFamily="34" charset="0"/>
            </a:endParaRPr>
          </a:p>
          <a:p>
            <a:r>
              <a:rPr lang="nl-NL" sz="2800" dirty="0" smtClean="0">
                <a:latin typeface="Century Gothic" panose="020B0502020202020204" pitchFamily="34" charset="0"/>
              </a:rPr>
              <a:t>Rundvet  </a:t>
            </a:r>
            <a:r>
              <a:rPr lang="nl-NL" sz="2800" dirty="0">
                <a:latin typeface="Century Gothic" panose="020B0502020202020204" pitchFamily="34" charset="0"/>
              </a:rPr>
              <a:t>(</a:t>
            </a:r>
            <a:r>
              <a:rPr lang="nl-NL" sz="2800" dirty="0" err="1">
                <a:latin typeface="Century Gothic" panose="020B0502020202020204" pitchFamily="34" charset="0"/>
              </a:rPr>
              <a:t>ossewit</a:t>
            </a:r>
            <a:r>
              <a:rPr lang="nl-NL" sz="2800" dirty="0">
                <a:latin typeface="Century Gothic" panose="020B0502020202020204" pitchFamily="34" charset="0"/>
              </a:rPr>
              <a:t>)</a:t>
            </a:r>
          </a:p>
          <a:p>
            <a:r>
              <a:rPr lang="nl-NL" sz="2800" dirty="0" smtClean="0">
                <a:latin typeface="Century Gothic" panose="020B0502020202020204" pitchFamily="34" charset="0"/>
              </a:rPr>
              <a:t>Varkensvet </a:t>
            </a:r>
            <a:r>
              <a:rPr lang="nl-NL" sz="2800" dirty="0">
                <a:latin typeface="Century Gothic" panose="020B0502020202020204" pitchFamily="34" charset="0"/>
              </a:rPr>
              <a:t>(reuzel)</a:t>
            </a:r>
          </a:p>
          <a:p>
            <a:r>
              <a:rPr lang="nl-NL" sz="2800" dirty="0" smtClean="0">
                <a:latin typeface="Century Gothic" panose="020B0502020202020204" pitchFamily="34" charset="0"/>
              </a:rPr>
              <a:t>Melkvet </a:t>
            </a:r>
            <a:endParaRPr lang="nl-NL" sz="2800" dirty="0">
              <a:latin typeface="Century Gothic" panose="020B0502020202020204" pitchFamily="34" charset="0"/>
            </a:endParaRPr>
          </a:p>
          <a:p>
            <a:r>
              <a:rPr lang="nl-NL" sz="2800" dirty="0" smtClean="0">
                <a:latin typeface="Century Gothic" panose="020B0502020202020204" pitchFamily="34" charset="0"/>
              </a:rPr>
              <a:t>Roomboter</a:t>
            </a:r>
          </a:p>
          <a:p>
            <a:endParaRPr lang="nl-NL" sz="2800" dirty="0">
              <a:latin typeface="Century Gothic" panose="020B0502020202020204" pitchFamily="34" charset="0"/>
            </a:endParaRPr>
          </a:p>
          <a:p>
            <a:r>
              <a:rPr lang="nl-NL" sz="3200" b="1" dirty="0" smtClean="0">
                <a:latin typeface="Century Gothic" panose="020B0502020202020204" pitchFamily="34" charset="0"/>
              </a:rPr>
              <a:t>Plantaardige </a:t>
            </a:r>
            <a:r>
              <a:rPr lang="nl-NL" sz="3200" b="1" dirty="0">
                <a:latin typeface="Century Gothic" panose="020B0502020202020204" pitchFamily="34" charset="0"/>
              </a:rPr>
              <a:t>vetten:</a:t>
            </a:r>
            <a:endParaRPr lang="nl-NL" sz="3200" dirty="0">
              <a:latin typeface="Century Gothic" panose="020B0502020202020204" pitchFamily="34" charset="0"/>
            </a:endParaRPr>
          </a:p>
          <a:p>
            <a:r>
              <a:rPr lang="nl-NL" sz="2800" dirty="0" smtClean="0">
                <a:latin typeface="Century Gothic" panose="020B0502020202020204" pitchFamily="34" charset="0"/>
              </a:rPr>
              <a:t>Kokosvet</a:t>
            </a:r>
            <a:endParaRPr lang="nl-NL" sz="2800" dirty="0">
              <a:latin typeface="Century Gothic" panose="020B0502020202020204" pitchFamily="34" charset="0"/>
            </a:endParaRPr>
          </a:p>
          <a:p>
            <a:r>
              <a:rPr lang="nl-NL" sz="2800" dirty="0" smtClean="0">
                <a:latin typeface="Century Gothic" panose="020B0502020202020204" pitchFamily="34" charset="0"/>
              </a:rPr>
              <a:t>Zonnebloemolie</a:t>
            </a:r>
            <a:endParaRPr lang="nl-NL" sz="2800" dirty="0">
              <a:latin typeface="Century Gothic" panose="020B0502020202020204" pitchFamily="34" charset="0"/>
            </a:endParaRPr>
          </a:p>
          <a:p>
            <a:r>
              <a:rPr lang="nl-NL" sz="2800" dirty="0" smtClean="0">
                <a:latin typeface="Century Gothic" panose="020B0502020202020204" pitchFamily="34" charset="0"/>
              </a:rPr>
              <a:t>Cacao </a:t>
            </a:r>
            <a:r>
              <a:rPr lang="nl-NL" sz="2800" dirty="0">
                <a:latin typeface="Century Gothic" panose="020B0502020202020204" pitchFamily="34" charset="0"/>
              </a:rPr>
              <a:t>vet </a:t>
            </a:r>
          </a:p>
          <a:p>
            <a:r>
              <a:rPr lang="nl-NL" sz="2800" dirty="0" smtClean="0">
                <a:latin typeface="Century Gothic" panose="020B0502020202020204" pitchFamily="34" charset="0"/>
              </a:rPr>
              <a:t>Sojaolie</a:t>
            </a:r>
            <a:endParaRPr lang="nl-NL" sz="2800" dirty="0">
              <a:latin typeface="Century Gothic" panose="020B0502020202020204" pitchFamily="34" charset="0"/>
            </a:endParaRPr>
          </a:p>
          <a:p>
            <a:r>
              <a:rPr lang="nl-NL" sz="2800" dirty="0" smtClean="0">
                <a:latin typeface="Century Gothic" panose="020B0502020202020204" pitchFamily="34" charset="0"/>
              </a:rPr>
              <a:t>Palmolie </a:t>
            </a:r>
            <a:endParaRPr lang="nl-NL" sz="2800" dirty="0">
              <a:latin typeface="Century Gothic" panose="020B0502020202020204" pitchFamily="34" charset="0"/>
            </a:endParaRPr>
          </a:p>
          <a:p>
            <a:r>
              <a:rPr lang="nl-NL" sz="2800" dirty="0" smtClean="0">
                <a:latin typeface="Century Gothic" panose="020B0502020202020204" pitchFamily="34" charset="0"/>
              </a:rPr>
              <a:t>Olijfolie</a:t>
            </a:r>
            <a:endParaRPr lang="nl-NL" sz="2800" dirty="0">
              <a:latin typeface="Century Gothic" panose="020B0502020202020204" pitchFamily="34" charset="0"/>
            </a:endParaRPr>
          </a:p>
          <a:p>
            <a:r>
              <a:rPr lang="nl-NL" sz="2800" dirty="0" smtClean="0">
                <a:latin typeface="Century Gothic" panose="020B0502020202020204" pitchFamily="34" charset="0"/>
              </a:rPr>
              <a:t>Walnotenolie</a:t>
            </a:r>
            <a:endParaRPr lang="nl-NL" sz="2800" dirty="0">
              <a:latin typeface="Century Gothic" panose="020B0502020202020204" pitchFamily="34" charset="0"/>
            </a:endParaRPr>
          </a:p>
          <a:p>
            <a:endParaRPr lang="nl-NL" b="1" dirty="0"/>
          </a:p>
        </p:txBody>
      </p:sp>
      <p:sp>
        <p:nvSpPr>
          <p:cNvPr id="4" name="Rechthoek 3"/>
          <p:cNvSpPr/>
          <p:nvPr/>
        </p:nvSpPr>
        <p:spPr>
          <a:xfrm>
            <a:off x="1371600" y="571500"/>
            <a:ext cx="6096000" cy="80791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sz="1050" dirty="0">
              <a:latin typeface="Century Gothic" panose="020B0502020202020204" pitchFamily="34" charset="0"/>
            </a:endParaRPr>
          </a:p>
          <a:p>
            <a:r>
              <a:rPr lang="nl-NL" sz="3600" b="1" dirty="0">
                <a:latin typeface="Century Gothic" panose="020B0502020202020204" pitchFamily="34" charset="0"/>
              </a:rPr>
              <a:t>Dierlijk en </a:t>
            </a:r>
            <a:r>
              <a:rPr lang="nl-NL" sz="3600" b="1" dirty="0" smtClean="0">
                <a:latin typeface="Century Gothic" panose="020B0502020202020204" pitchFamily="34" charset="0"/>
              </a:rPr>
              <a:t>plantaardig</a:t>
            </a:r>
            <a:endParaRPr lang="nl-NL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74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https://schooltv.nl/video/het-klokhuis-margarine/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2043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1371600" y="2171700"/>
            <a:ext cx="6096000" cy="252376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sz="1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nl-NL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•</a:t>
            </a:r>
            <a:r>
              <a:rPr lang="nl-NL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Verzadigd vet</a:t>
            </a:r>
            <a:endParaRPr lang="nl-NL" sz="2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–Dierlijk</a:t>
            </a:r>
          </a:p>
          <a:p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–Ongezonde vetzuren</a:t>
            </a:r>
          </a:p>
          <a:p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–Vaste vorm</a:t>
            </a:r>
          </a:p>
          <a:p>
            <a:r>
              <a:rPr lang="nl-NL" sz="2000" dirty="0">
                <a:solidFill>
                  <a:srgbClr val="000000"/>
                </a:solidFill>
                <a:latin typeface="Century Gothic" panose="020B0502020202020204" pitchFamily="34" charset="0"/>
              </a:rPr>
              <a:t>•</a:t>
            </a:r>
            <a:r>
              <a:rPr lang="nl-NL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Onverzadigd vet</a:t>
            </a:r>
            <a:endParaRPr lang="nl-NL" sz="2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–Plantaardig</a:t>
            </a:r>
          </a:p>
          <a:p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–Gezondere vetzuren</a:t>
            </a:r>
          </a:p>
          <a:p>
            <a:r>
              <a:rPr lang="nl-NL" dirty="0">
                <a:solidFill>
                  <a:srgbClr val="000000"/>
                </a:solidFill>
                <a:latin typeface="Century Gothic" panose="020B0502020202020204" pitchFamily="34" charset="0"/>
              </a:rPr>
              <a:t>–Vloeibaar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5909" y="1003849"/>
            <a:ext cx="3720239" cy="486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394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Functies van vetten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Brandstof </a:t>
            </a:r>
          </a:p>
          <a:p>
            <a:r>
              <a:rPr lang="nl-NL" smtClean="0"/>
              <a:t>Energiereserve </a:t>
            </a:r>
          </a:p>
          <a:p>
            <a:r>
              <a:rPr lang="nl-NL" smtClean="0"/>
              <a:t>Transport </a:t>
            </a:r>
            <a:endParaRPr lang="nl-NL" dirty="0"/>
          </a:p>
          <a:p>
            <a:r>
              <a:rPr lang="nl-NL" dirty="0" smtClean="0"/>
              <a:t>Warmte-isolator </a:t>
            </a:r>
          </a:p>
          <a:p>
            <a:r>
              <a:rPr lang="nl-NL" dirty="0" smtClean="0"/>
              <a:t>Drager </a:t>
            </a:r>
            <a:r>
              <a:rPr lang="nl-NL" dirty="0"/>
              <a:t>van vitaminen </a:t>
            </a:r>
          </a:p>
          <a:p>
            <a:r>
              <a:rPr lang="nl-NL" dirty="0" smtClean="0"/>
              <a:t>Leveren </a:t>
            </a:r>
            <a:r>
              <a:rPr lang="nl-NL" dirty="0"/>
              <a:t>van essentiële </a:t>
            </a:r>
            <a:r>
              <a:rPr lang="nl-NL" dirty="0" smtClean="0"/>
              <a:t>vetzuren</a:t>
            </a:r>
            <a:endParaRPr lang="nl-NL" dirty="0"/>
          </a:p>
          <a:p>
            <a:r>
              <a:rPr lang="nl-NL" dirty="0" smtClean="0"/>
              <a:t>Bouwstof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377682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TM10001105[[fn=Bijsnijden]]</Template>
  <TotalTime>108</TotalTime>
  <Words>147</Words>
  <Application>Microsoft Office PowerPoint</Application>
  <PresentationFormat>Breedbeeld</PresentationFormat>
  <Paragraphs>61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Century Gothic</vt:lpstr>
      <vt:lpstr>Franklin Gothic Book</vt:lpstr>
      <vt:lpstr>Crop</vt:lpstr>
      <vt:lpstr>Vetten</vt:lpstr>
      <vt:lpstr>Vetten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Vetten</vt:lpstr>
      <vt:lpstr>Functies van vetten</vt:lpstr>
      <vt:lpstr>Vetten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Opbouw KEV</dc:title>
  <dc:creator>Caro van Kaathoven</dc:creator>
  <cp:lastModifiedBy>Merel Verhofstadt</cp:lastModifiedBy>
  <cp:revision>7</cp:revision>
  <dcterms:created xsi:type="dcterms:W3CDTF">2017-10-11T10:38:03Z</dcterms:created>
  <dcterms:modified xsi:type="dcterms:W3CDTF">2018-10-03T13:32:32Z</dcterms:modified>
</cp:coreProperties>
</file>