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33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89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16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34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2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08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82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4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485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38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81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093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nl-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nl-NL" smtClean="0"/>
              <a:t>Haga clic para modificar el estilo de texto del patrón</a:t>
            </a:r>
          </a:p>
          <a:p>
            <a:pPr lvl="1"/>
            <a:r>
              <a:rPr lang="es-ES" altLang="nl-NL" smtClean="0"/>
              <a:t>Segundo nivel</a:t>
            </a:r>
          </a:p>
          <a:p>
            <a:pPr lvl="2"/>
            <a:r>
              <a:rPr lang="es-ES" altLang="nl-NL" smtClean="0"/>
              <a:t>Tercer nivel</a:t>
            </a:r>
          </a:p>
          <a:p>
            <a:pPr lvl="3"/>
            <a:r>
              <a:rPr lang="es-ES" altLang="nl-NL" smtClean="0"/>
              <a:t>Cuarto nivel</a:t>
            </a:r>
          </a:p>
          <a:p>
            <a:pPr lvl="4"/>
            <a:r>
              <a:rPr lang="es-ES" altLang="nl-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fld id="{BD8B3369-56DC-44D1-B79B-0E19B1041899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D17F013-4136-45CA-ADED-E756A1E57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47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(eindproduct)</a:t>
            </a:r>
            <a:br>
              <a:rPr lang="nl-NL" b="1" dirty="0" smtClean="0"/>
            </a:br>
            <a:r>
              <a:rPr lang="nl-NL" b="1" dirty="0" smtClean="0"/>
              <a:t>Specificaties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Voeding en 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0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Alle controles moet ik noteren.</a:t>
            </a:r>
          </a:p>
          <a:p>
            <a:r>
              <a:rPr lang="nl-NL" dirty="0" smtClean="0"/>
              <a:t>Dit doe ik in een controleformulier.</a:t>
            </a: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52613" y="35593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42604"/>
              </p:ext>
            </p:extLst>
          </p:nvPr>
        </p:nvGraphicFramePr>
        <p:xfrm>
          <a:off x="861246" y="3306739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47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ik controleren?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1219200" y="1990165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88611"/>
              </p:ext>
            </p:extLst>
          </p:nvPr>
        </p:nvGraphicFramePr>
        <p:xfrm>
          <a:off x="1327411" y="2217527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4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ga ik controleren?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3030070" y="1960237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202789"/>
              </p:ext>
            </p:extLst>
          </p:nvPr>
        </p:nvGraphicFramePr>
        <p:xfrm>
          <a:off x="1300517" y="2123398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09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waarde moet ik meten?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580964" y="1926062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23580"/>
              </p:ext>
            </p:extLst>
          </p:nvPr>
        </p:nvGraphicFramePr>
        <p:xfrm>
          <a:off x="1345340" y="2142735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2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 mag de waarde afwijken?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5755340" y="1960237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311"/>
              </p:ext>
            </p:extLst>
          </p:nvPr>
        </p:nvGraphicFramePr>
        <p:xfrm>
          <a:off x="1228799" y="2260554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2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gemeten waarde?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7270375" y="2086116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71428"/>
              </p:ext>
            </p:extLst>
          </p:nvPr>
        </p:nvGraphicFramePr>
        <p:xfrm>
          <a:off x="1210869" y="2284762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 de gemeten waarde OK of Niet OK?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8695764" y="2029176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683776"/>
              </p:ext>
            </p:extLst>
          </p:nvPr>
        </p:nvGraphicFramePr>
        <p:xfrm>
          <a:off x="1183976" y="2217527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Zijn er opmerkingen over de meting</a:t>
            </a:r>
            <a:endParaRPr lang="nl-N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9813" y="2698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10067363" y="2029176"/>
            <a:ext cx="1586753" cy="60063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605609"/>
              </p:ext>
            </p:extLst>
          </p:nvPr>
        </p:nvGraphicFramePr>
        <p:xfrm>
          <a:off x="1184608" y="2217527"/>
          <a:ext cx="10469508" cy="1419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0186">
                  <a:extLst>
                    <a:ext uri="{9D8B030D-6E8A-4147-A177-3AD203B41FA5}">
                      <a16:colId xmlns:a16="http://schemas.microsoft.com/office/drawing/2014/main" val="106654478"/>
                    </a:ext>
                  </a:extLst>
                </a:gridCol>
                <a:gridCol w="1868701">
                  <a:extLst>
                    <a:ext uri="{9D8B030D-6E8A-4147-A177-3AD203B41FA5}">
                      <a16:colId xmlns:a16="http://schemas.microsoft.com/office/drawing/2014/main" val="497341590"/>
                    </a:ext>
                  </a:extLst>
                </a:gridCol>
                <a:gridCol w="1241069">
                  <a:extLst>
                    <a:ext uri="{9D8B030D-6E8A-4147-A177-3AD203B41FA5}">
                      <a16:colId xmlns:a16="http://schemas.microsoft.com/office/drawing/2014/main" val="226081711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344772645"/>
                    </a:ext>
                  </a:extLst>
                </a:gridCol>
                <a:gridCol w="1740186">
                  <a:extLst>
                    <a:ext uri="{9D8B030D-6E8A-4147-A177-3AD203B41FA5}">
                      <a16:colId xmlns:a16="http://schemas.microsoft.com/office/drawing/2014/main" val="2790259030"/>
                    </a:ext>
                  </a:extLst>
                </a:gridCol>
                <a:gridCol w="1190260">
                  <a:extLst>
                    <a:ext uri="{9D8B030D-6E8A-4147-A177-3AD203B41FA5}">
                      <a16:colId xmlns:a16="http://schemas.microsoft.com/office/drawing/2014/main" val="1934650562"/>
                    </a:ext>
                  </a:extLst>
                </a:gridCol>
                <a:gridCol w="1498846">
                  <a:extLst>
                    <a:ext uri="{9D8B030D-6E8A-4147-A177-3AD203B41FA5}">
                      <a16:colId xmlns:a16="http://schemas.microsoft.com/office/drawing/2014/main" val="3326134592"/>
                    </a:ext>
                  </a:extLst>
                </a:gridCol>
              </a:tblGrid>
              <a:tr h="463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Te controleren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 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Methode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Norm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Tolerantie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Gemeten waarden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OK/NOK?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</a:rPr>
                        <a:t>Opmerkingen</a:t>
                      </a:r>
                      <a:endParaRPr lang="nl-NL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2434456715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3269902387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650478044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559683840"/>
                  </a:ext>
                </a:extLst>
              </a:tr>
              <a:tr h="23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583" marR="110583" marT="11208" marB="0"/>
                </a:tc>
                <a:extLst>
                  <a:ext uri="{0D108BD9-81ED-4DB2-BD59-A6C34878D82A}">
                    <a16:rowId xmlns:a16="http://schemas.microsoft.com/office/drawing/2014/main" val="10922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0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een controle formulier voor je </a:t>
            </a:r>
            <a:r>
              <a:rPr lang="nl-NL" dirty="0" err="1" smtClean="0"/>
              <a:t>foccacia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moet je controleren aan je </a:t>
            </a:r>
            <a:r>
              <a:rPr lang="nl-NL" dirty="0" err="1" smtClean="0"/>
              <a:t>foccacia</a:t>
            </a:r>
            <a:r>
              <a:rPr lang="nl-NL" dirty="0" smtClean="0"/>
              <a:t>?</a:t>
            </a:r>
          </a:p>
          <a:p>
            <a:r>
              <a:rPr lang="nl-NL" dirty="0" smtClean="0"/>
              <a:t>Hoe ga je dit controleren?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81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doe je als een afnemer om een eindproductspecificatie vraagt?</a:t>
            </a:r>
          </a:p>
          <a:p>
            <a:endParaRPr lang="nl-NL" dirty="0"/>
          </a:p>
          <a:p>
            <a:r>
              <a:rPr lang="nl-NL" dirty="0" smtClean="0"/>
              <a:t>Een afnemer heeft dit heel vaak nodig, maar niet alle informatie mag de afnemer weten. Je hebt daarom een specificatie waar je alle gegevens voor de afnemers op schrijft.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856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zijn specificaties?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eisen waaraan jouw product altijd moet voldoen.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22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Wikiwijs</a:t>
            </a:r>
          </a:p>
          <a:p>
            <a:r>
              <a:rPr lang="nl-NL" dirty="0" smtClean="0"/>
              <a:t>Hygiëne/kwaliteit/het bedrijf</a:t>
            </a:r>
          </a:p>
          <a:p>
            <a:pPr lvl="1"/>
            <a:r>
              <a:rPr lang="nl-NL" dirty="0" smtClean="0"/>
              <a:t>Eindproductspecificatie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865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Hagelslag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welke eisen moet dit pak hagelslag voldoen?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355" y="2503712"/>
            <a:ext cx="4561290" cy="341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Hagelslag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sz="2800" dirty="0" smtClean="0"/>
              <a:t>Kleur verpakking</a:t>
            </a:r>
          </a:p>
          <a:p>
            <a:r>
              <a:rPr lang="nl-NL" sz="2800" dirty="0" smtClean="0"/>
              <a:t>Afmeting verpakking</a:t>
            </a:r>
          </a:p>
          <a:p>
            <a:r>
              <a:rPr lang="nl-NL" sz="2800" dirty="0" smtClean="0"/>
              <a:t>Opdruk verpakking</a:t>
            </a:r>
          </a:p>
          <a:p>
            <a:pPr lvl="1"/>
            <a:r>
              <a:rPr lang="nl-NL" sz="2400" dirty="0" smtClean="0"/>
              <a:t>Streepjescode</a:t>
            </a:r>
          </a:p>
          <a:p>
            <a:pPr lvl="1"/>
            <a:r>
              <a:rPr lang="nl-NL" sz="2400" dirty="0" smtClean="0"/>
              <a:t>Voedingswaarde</a:t>
            </a:r>
          </a:p>
          <a:p>
            <a:pPr lvl="1"/>
            <a:r>
              <a:rPr lang="nl-NL" sz="2400" dirty="0" smtClean="0"/>
              <a:t>Naam</a:t>
            </a:r>
          </a:p>
          <a:p>
            <a:pPr lvl="1"/>
            <a:r>
              <a:rPr lang="nl-NL" sz="2400" dirty="0" smtClean="0"/>
              <a:t>Etc.</a:t>
            </a:r>
          </a:p>
          <a:p>
            <a:endParaRPr lang="nl-NL" sz="2800" dirty="0" smtClean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Kleur </a:t>
            </a:r>
            <a:endParaRPr lang="nl-NL" dirty="0" smtClean="0"/>
          </a:p>
          <a:p>
            <a:r>
              <a:rPr lang="nl-NL" dirty="0" smtClean="0"/>
              <a:t>Smaak</a:t>
            </a:r>
          </a:p>
          <a:p>
            <a:r>
              <a:rPr lang="nl-NL" dirty="0" smtClean="0"/>
              <a:t>Geur </a:t>
            </a:r>
          </a:p>
          <a:p>
            <a:r>
              <a:rPr lang="nl-NL" dirty="0" smtClean="0"/>
              <a:t>Mondgevoel </a:t>
            </a:r>
          </a:p>
          <a:p>
            <a:r>
              <a:rPr lang="nl-NL" dirty="0" smtClean="0"/>
              <a:t>Dikte </a:t>
            </a:r>
          </a:p>
          <a:p>
            <a:r>
              <a:rPr lang="nl-NL" dirty="0" smtClean="0"/>
              <a:t>Suikergehalte</a:t>
            </a:r>
          </a:p>
          <a:p>
            <a:r>
              <a:rPr lang="nl-NL" dirty="0" smtClean="0"/>
              <a:t>Microbiologisch</a:t>
            </a:r>
          </a:p>
          <a:p>
            <a:r>
              <a:rPr lang="nl-NL" dirty="0" smtClean="0"/>
              <a:t>Houdbaarheid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0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Ik wil constant dezelfde hagelslag maken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Alle eisen moeten gecontroleerd worden</a:t>
            </a:r>
          </a:p>
          <a:p>
            <a:pPr lvl="1"/>
            <a:r>
              <a:rPr lang="nl-NL" dirty="0" smtClean="0"/>
              <a:t>Die eisen moeten altijd op dezelfde manier gecontroleerd worden.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29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Kleur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kan je de kleur van een product controleren?</a:t>
            </a:r>
          </a:p>
          <a:p>
            <a:endParaRPr lang="nl-NL" dirty="0"/>
          </a:p>
          <a:p>
            <a:r>
              <a:rPr lang="nl-NL" dirty="0" smtClean="0"/>
              <a:t>Kleurenkaart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68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kan ik de smaak controleren?</a:t>
            </a:r>
          </a:p>
          <a:p>
            <a:endParaRPr lang="nl-NL" dirty="0"/>
          </a:p>
          <a:p>
            <a:r>
              <a:rPr lang="nl-NL" dirty="0" smtClean="0"/>
              <a:t>Smaakpanel</a:t>
            </a:r>
          </a:p>
          <a:p>
            <a:pPr lvl="1"/>
            <a:r>
              <a:rPr lang="nl-NL" dirty="0" smtClean="0"/>
              <a:t>Maar wat moeten ze dan controleren?</a:t>
            </a:r>
          </a:p>
        </p:txBody>
      </p:sp>
    </p:spTree>
    <p:extLst>
      <p:ext uri="{BB962C8B-B14F-4D97-AF65-F5344CB8AC3E}">
        <p14:creationId xmlns:p14="http://schemas.microsoft.com/office/powerpoint/2010/main" val="429083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Dikte Hagelslag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kan ik de dikte controleren?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63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Suikergehalte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kan ik het suikergehalte controleren?</a:t>
            </a:r>
          </a:p>
          <a:p>
            <a:endParaRPr lang="nl-NL" dirty="0"/>
          </a:p>
          <a:p>
            <a:r>
              <a:rPr lang="nl-NL" dirty="0" err="1" smtClean="0"/>
              <a:t>Brix</a:t>
            </a:r>
            <a:r>
              <a:rPr lang="nl-NL" dirty="0" smtClean="0"/>
              <a:t> meter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450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vondschemering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a1" id="{914BC398-C4A3-4433-A85A-C6AAB7B7B0EC}" vid="{327A5222-495F-4003-9ED2-92B927B4B0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250</TotalTime>
  <Words>324</Words>
  <Application>Microsoft Office PowerPoint</Application>
  <PresentationFormat>Breedbeeld</PresentationFormat>
  <Paragraphs>350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Calibri</vt:lpstr>
      <vt:lpstr>Century Gothic</vt:lpstr>
      <vt:lpstr>Times New Roman</vt:lpstr>
      <vt:lpstr>Thema1</vt:lpstr>
      <vt:lpstr>(eindproduct) Specificaties</vt:lpstr>
      <vt:lpstr>Wat zijn specificaties?</vt:lpstr>
      <vt:lpstr>Hagelslag</vt:lpstr>
      <vt:lpstr>Hagelslag</vt:lpstr>
      <vt:lpstr>Controleren</vt:lpstr>
      <vt:lpstr>Kleur</vt:lpstr>
      <vt:lpstr>Smaak</vt:lpstr>
      <vt:lpstr>Dikte Hagelslag</vt:lpstr>
      <vt:lpstr>Suikergehalte</vt:lpstr>
      <vt:lpstr>Controles</vt:lpstr>
      <vt:lpstr>Wat ga ik controleren?</vt:lpstr>
      <vt:lpstr>Hoe ga ik controleren?</vt:lpstr>
      <vt:lpstr>Welke waarde moet ik meten?</vt:lpstr>
      <vt:lpstr>Hoeveel mag de waarde afwijken?</vt:lpstr>
      <vt:lpstr>Wat is de gemeten waarde?</vt:lpstr>
      <vt:lpstr>Is de gemeten waarde OK of Niet OK?</vt:lpstr>
      <vt:lpstr>Zijn er opmerkingen over de meting</vt:lpstr>
      <vt:lpstr>Maak een controle formulier voor je foccacia</vt:lpstr>
      <vt:lpstr>Afnemer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(eindproduct)Specificaties</dc:title>
  <dc:creator>Caro van Kaathoven</dc:creator>
  <cp:lastModifiedBy>Merel Verhofstadt</cp:lastModifiedBy>
  <cp:revision>9</cp:revision>
  <dcterms:created xsi:type="dcterms:W3CDTF">2017-09-21T09:36:47Z</dcterms:created>
  <dcterms:modified xsi:type="dcterms:W3CDTF">2018-09-05T13:25:33Z</dcterms:modified>
</cp:coreProperties>
</file>