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 b="def" i="def"/>
      <a:tcStyle>
        <a:tcBdr/>
        <a:fill>
          <a:solidFill>
            <a:srgbClr val="DDDBCF"/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C9C8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4C8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878889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7888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DBDBD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8F2817"/>
              </a:solidFill>
              <a:prstDash val="solid"/>
              <a:miter lim="400000"/>
            </a:ln>
          </a:bottom>
          <a:insideH>
            <a:ln w="12700" cap="flat">
              <a:solidFill>
                <a:srgbClr val="8F281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8341D"/>
          </a:solidFill>
        </a:fill>
      </a:tcStyle>
    </a:firstRow>
  </a:tblStyle>
  <a:tblStyle styleId="{C7B018BB-80A7-4F77-B60F-C8B233D01FF8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EEE0"/>
          </a:solidFill>
        </a:fill>
      </a:tcStyle>
    </a:wholeTbl>
    <a:band2H>
      <a:tcTxStyle b="def" i="def"/>
      <a:tcStyle>
        <a:tcBdr/>
        <a:fill>
          <a:solidFill>
            <a:srgbClr val="F0EEE0">
              <a:alpha val="93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solidFill>
                <a:srgbClr val="5F5857"/>
              </a:solidFill>
              <a:prstDash val="solid"/>
              <a:miter lim="400000"/>
            </a:ln>
          </a:left>
          <a:right>
            <a:ln w="25400" cap="flat">
              <a:solidFill>
                <a:srgbClr val="AC9C88"/>
              </a:solidFill>
              <a:prstDash val="solid"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F5857"/>
              </a:solidFill>
              <a:prstDash val="solid"/>
              <a:miter lim="400000"/>
            </a:ln>
          </a:bottom>
          <a:insideH>
            <a:ln w="12700" cap="flat">
              <a:solidFill>
                <a:srgbClr val="97231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F585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1401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EEE0"/>
          </a:solidFill>
        </a:fill>
      </a:tcStyle>
    </a:wholeTbl>
    <a:band2H>
      <a:tcTxStyle b="def" i="def"/>
      <a:tcStyle>
        <a:tcBdr/>
        <a:fill>
          <a:solidFill>
            <a:srgbClr val="F0EEE0">
              <a:alpha val="93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4C8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2912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4AA2A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58585"/>
          </a:solidFill>
        </a:fill>
      </a:tcStyle>
    </a:firstRow>
  </a:tblStyle>
  <a:tblStyle styleId="{CF821DB8-F4EB-4A41-A1BA-3FCAFE7338EE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6B5C3">
              <a:alpha val="14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9F9F9F"/>
              </a:solidFill>
              <a:prstDash val="solid"/>
              <a:miter lim="400000"/>
            </a:ln>
          </a:left>
          <a:right>
            <a:ln w="12700" cap="flat">
              <a:solidFill>
                <a:srgbClr val="9F9F9F"/>
              </a:solidFill>
              <a:prstDash val="solid"/>
              <a:miter lim="400000"/>
            </a:ln>
          </a:right>
          <a:top>
            <a:ln w="12700" cap="flat">
              <a:solidFill>
                <a:srgbClr val="9F9F9F"/>
              </a:solidFill>
              <a:prstDash val="solid"/>
              <a:miter lim="400000"/>
            </a:ln>
          </a:top>
          <a:bottom>
            <a:ln w="12700" cap="flat">
              <a:solidFill>
                <a:srgbClr val="9F9F9F"/>
              </a:solidFill>
              <a:prstDash val="solid"/>
              <a:miter lim="400000"/>
            </a:ln>
          </a:bottom>
          <a:insideH>
            <a:ln w="12700" cap="flat">
              <a:solidFill>
                <a:srgbClr val="9F9F9F"/>
              </a:solidFill>
              <a:prstDash val="solid"/>
              <a:miter lim="400000"/>
            </a:ln>
          </a:insideH>
          <a:insideV>
            <a:ln w="12700" cap="flat">
              <a:solidFill>
                <a:srgbClr val="9F9F9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979">
              <a:alpha val="38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ABABA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25A5D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B8B8B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25A5D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B8B8B"/>
          </a:solidFill>
        </a:fill>
      </a:tcStyle>
    </a:firstRow>
  </a:tblStyle>
  <a:tblStyle styleId="{2708684C-4D16-4618-839F-0558EEFCDFE6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979">
              <a:alpha val="25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1" name="Shape 14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el en ondertite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/>
          <p:nvPr>
            <p:ph type="title"/>
          </p:nvPr>
        </p:nvSpPr>
        <p:spPr>
          <a:xfrm>
            <a:off x="1270000" y="1943100"/>
            <a:ext cx="10464800" cy="2997200"/>
          </a:xfrm>
          <a:prstGeom prst="rect">
            <a:avLst/>
          </a:prstGeom>
        </p:spPr>
        <p:txBody>
          <a:bodyPr anchor="b"/>
          <a:lstStyle>
            <a:lvl1pPr>
              <a:defRPr spc="-128" sz="6400"/>
            </a:lvl1pPr>
          </a:lstStyle>
          <a:p>
            <a:pPr/>
            <a:r>
              <a:t>Titeltekst</a:t>
            </a:r>
          </a:p>
        </p:txBody>
      </p:sp>
      <p:sp>
        <p:nvSpPr>
          <p:cNvPr id="12" name="Hoofdtekst - niveau één…"/>
          <p:cNvSpPr txBox="1"/>
          <p:nvPr>
            <p:ph type="body" sz="quarter" idx="1"/>
          </p:nvPr>
        </p:nvSpPr>
        <p:spPr>
          <a:xfrm>
            <a:off x="1270000" y="5029200"/>
            <a:ext cx="10464800" cy="218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1pPr>
            <a:lvl2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2pPr>
            <a:lvl3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3pPr>
            <a:lvl4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4pPr>
            <a:lvl5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3" name="Dianummer"/>
          <p:cNvSpPr txBox="1"/>
          <p:nvPr>
            <p:ph type="sldNum" sz="quarter" idx="2"/>
          </p:nvPr>
        </p:nvSpPr>
        <p:spPr>
          <a:xfrm>
            <a:off x="6305296" y="9017050"/>
            <a:ext cx="406909" cy="380900"/>
          </a:xfrm>
          <a:prstGeom prst="rect">
            <a:avLst/>
          </a:prstGeom>
        </p:spPr>
        <p:txBody>
          <a:bodyPr anchor="ctr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a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647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200"/>
              </a:spcBef>
              <a:buClr>
                <a:srgbClr val="A29A85"/>
              </a:buClr>
              <a:buSzTx/>
              <a:buNone/>
              <a:defRPr sz="3600">
                <a:solidFill>
                  <a:srgbClr val="222222"/>
                </a:solidFill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104" name="&quot;Typ hier een citaat.&quot;"/>
          <p:cNvSpPr txBox="1"/>
          <p:nvPr>
            <p:ph type="body" sz="quarter" idx="14"/>
          </p:nvPr>
        </p:nvSpPr>
        <p:spPr>
          <a:xfrm>
            <a:off x="1270000" y="4241799"/>
            <a:ext cx="10464800" cy="736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20000"/>
              </a:lnSpc>
              <a:buSzTx/>
              <a:buNone/>
              <a:defRPr b="1" spc="-126" sz="4200">
                <a:latin typeface="+mn-lt"/>
                <a:ea typeface="+mn-ea"/>
                <a:cs typeface="+mn-cs"/>
                <a:sym typeface="Superclarendon"/>
              </a:defRPr>
            </a:lvl1pPr>
          </a:lstStyle>
          <a:p>
            <a:pPr/>
            <a:r>
              <a:t>"Typ hier een citaat." </a:t>
            </a:r>
          </a:p>
        </p:txBody>
      </p:sp>
      <p:sp>
        <p:nvSpPr>
          <p:cNvPr id="105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157588660_2880x1920.jpeg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3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eeg - A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eeg - Alt 2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horizonta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Lijn"/>
          <p:cNvSpPr/>
          <p:nvPr/>
        </p:nvSpPr>
        <p:spPr>
          <a:xfrm>
            <a:off x="4770394" y="8229555"/>
            <a:ext cx="3385929" cy="1"/>
          </a:xfrm>
          <a:prstGeom prst="line">
            <a:avLst/>
          </a:prstGeom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" name="157588660_2880x1920.jpeg"/>
          <p:cNvSpPr/>
          <p:nvPr>
            <p:ph type="pic" idx="13"/>
          </p:nvPr>
        </p:nvSpPr>
        <p:spPr>
          <a:xfrm>
            <a:off x="387350" y="400050"/>
            <a:ext cx="12217400" cy="626728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3" name="Titeltekst"/>
          <p:cNvSpPr txBox="1"/>
          <p:nvPr>
            <p:ph type="title"/>
          </p:nvPr>
        </p:nvSpPr>
        <p:spPr>
          <a:xfrm>
            <a:off x="635000" y="6845300"/>
            <a:ext cx="11734800" cy="1219200"/>
          </a:xfrm>
          <a:prstGeom prst="rect">
            <a:avLst/>
          </a:prstGeom>
        </p:spPr>
        <p:txBody>
          <a:bodyPr anchor="b"/>
          <a:lstStyle>
            <a:lvl1pPr>
              <a:defRPr spc="-128" sz="6400"/>
            </a:lvl1pPr>
          </a:lstStyle>
          <a:p>
            <a:pPr/>
            <a:r>
              <a:t>Titeltekst</a:t>
            </a:r>
          </a:p>
        </p:txBody>
      </p:sp>
      <p:sp>
        <p:nvSpPr>
          <p:cNvPr id="24" name="Hoofdtekst - niveau één…"/>
          <p:cNvSpPr txBox="1"/>
          <p:nvPr>
            <p:ph type="body" sz="quarter" idx="1"/>
          </p:nvPr>
        </p:nvSpPr>
        <p:spPr>
          <a:xfrm>
            <a:off x="635000" y="8318500"/>
            <a:ext cx="11734800" cy="876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1pPr>
            <a:lvl2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2pPr>
            <a:lvl3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3pPr>
            <a:lvl4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4pPr>
            <a:lvl5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5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- midde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eltekst"/>
          <p:cNvSpPr txBox="1"/>
          <p:nvPr>
            <p:ph type="title"/>
          </p:nvPr>
        </p:nvSpPr>
        <p:spPr>
          <a:xfrm>
            <a:off x="1270000" y="3505200"/>
            <a:ext cx="10464800" cy="2730500"/>
          </a:xfrm>
          <a:prstGeom prst="rect">
            <a:avLst/>
          </a:prstGeom>
        </p:spPr>
        <p:txBody>
          <a:bodyPr/>
          <a:lstStyle>
            <a:lvl1pPr>
              <a:defRPr spc="-128" sz="6400"/>
            </a:lvl1pPr>
          </a:lstStyle>
          <a:p>
            <a:pPr/>
            <a:r>
              <a:t>Titeltekst</a:t>
            </a:r>
          </a:p>
        </p:txBody>
      </p:sp>
      <p:sp>
        <p:nvSpPr>
          <p:cNvPr id="33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vertica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ijn"/>
          <p:cNvSpPr/>
          <p:nvPr/>
        </p:nvSpPr>
        <p:spPr>
          <a:xfrm flipV="1">
            <a:off x="1321968" y="5118050"/>
            <a:ext cx="4440782" cy="6"/>
          </a:xfrm>
          <a:prstGeom prst="line">
            <a:avLst/>
          </a:prstGeom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2" name="Afbeelding"/>
          <p:cNvSpPr/>
          <p:nvPr>
            <p:ph type="pic" sz="half" idx="13"/>
          </p:nvPr>
        </p:nvSpPr>
        <p:spPr>
          <a:xfrm>
            <a:off x="6807200" y="762000"/>
            <a:ext cx="5334000" cy="8229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3" name="Titeltekst"/>
          <p:cNvSpPr txBox="1"/>
          <p:nvPr>
            <p:ph type="title"/>
          </p:nvPr>
        </p:nvSpPr>
        <p:spPr>
          <a:xfrm>
            <a:off x="762000" y="774700"/>
            <a:ext cx="5588000" cy="4102100"/>
          </a:xfrm>
          <a:prstGeom prst="rect">
            <a:avLst/>
          </a:prstGeom>
        </p:spPr>
        <p:txBody>
          <a:bodyPr anchor="b"/>
          <a:lstStyle/>
          <a:p>
            <a:pPr/>
            <a:r>
              <a:t>Titeltekst</a:t>
            </a:r>
          </a:p>
        </p:txBody>
      </p:sp>
      <p:sp>
        <p:nvSpPr>
          <p:cNvPr id="44" name="Hoofdtekst - niveau één…"/>
          <p:cNvSpPr txBox="1"/>
          <p:nvPr>
            <p:ph type="body" sz="quarter" idx="1"/>
          </p:nvPr>
        </p:nvSpPr>
        <p:spPr>
          <a:xfrm>
            <a:off x="762000" y="5372100"/>
            <a:ext cx="5588000" cy="3619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1pPr>
            <a:lvl2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2pPr>
            <a:lvl3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3pPr>
            <a:lvl4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4pPr>
            <a:lvl5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5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-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Lijn"/>
          <p:cNvSpPr/>
          <p:nvPr/>
        </p:nvSpPr>
        <p:spPr>
          <a:xfrm>
            <a:off x="1096004" y="2768555"/>
            <a:ext cx="10836310" cy="63"/>
          </a:xfrm>
          <a:prstGeom prst="line">
            <a:avLst/>
          </a:prstGeom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4" name="Titeltek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55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Lijn"/>
          <p:cNvSpPr/>
          <p:nvPr/>
        </p:nvSpPr>
        <p:spPr>
          <a:xfrm>
            <a:off x="1096004" y="2768555"/>
            <a:ext cx="10836310" cy="63"/>
          </a:xfrm>
          <a:prstGeom prst="line">
            <a:avLst/>
          </a:prstGeom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4" name="Titeltek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65" name="Hoofdtekst - niveau één…"/>
          <p:cNvSpPr txBox="1"/>
          <p:nvPr>
            <p:ph type="body" idx="1"/>
          </p:nvPr>
        </p:nvSpPr>
        <p:spPr>
          <a:xfrm>
            <a:off x="1270000" y="3263900"/>
            <a:ext cx="104648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66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, opsomming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Lijn"/>
          <p:cNvSpPr/>
          <p:nvPr/>
        </p:nvSpPr>
        <p:spPr>
          <a:xfrm>
            <a:off x="1096004" y="2768555"/>
            <a:ext cx="10836310" cy="63"/>
          </a:xfrm>
          <a:prstGeom prst="line">
            <a:avLst/>
          </a:prstGeom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5" name="Afbeelding"/>
          <p:cNvSpPr/>
          <p:nvPr>
            <p:ph type="pic" sz="half" idx="13"/>
          </p:nvPr>
        </p:nvSpPr>
        <p:spPr>
          <a:xfrm>
            <a:off x="1181100" y="3380452"/>
            <a:ext cx="5461000" cy="5308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6" name="Titeltek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77" name="Hoofdtekst - niveau één…"/>
          <p:cNvSpPr txBox="1"/>
          <p:nvPr>
            <p:ph type="body" sz="half" idx="1"/>
          </p:nvPr>
        </p:nvSpPr>
        <p:spPr>
          <a:xfrm>
            <a:off x="7200900" y="3340100"/>
            <a:ext cx="4826000" cy="5384800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ts val="3000"/>
              </a:spcBef>
              <a:buBlip>
                <a:blip r:embed="rId2"/>
              </a:buBlip>
              <a:defRPr sz="2600"/>
            </a:lvl1pPr>
            <a:lvl2pPr marL="914400" indent="-457200">
              <a:spcBef>
                <a:spcPts val="3000"/>
              </a:spcBef>
              <a:buBlip>
                <a:blip r:embed="rId2"/>
              </a:buBlip>
              <a:defRPr sz="2600"/>
            </a:lvl2pPr>
            <a:lvl3pPr marL="1371600" indent="-457200">
              <a:spcBef>
                <a:spcPts val="3000"/>
              </a:spcBef>
              <a:buBlip>
                <a:blip r:embed="rId2"/>
              </a:buBlip>
              <a:defRPr sz="2600"/>
            </a:lvl3pPr>
            <a:lvl4pPr marL="1828800" indent="-457200">
              <a:spcBef>
                <a:spcPts val="3000"/>
              </a:spcBef>
              <a:buBlip>
                <a:blip r:embed="rId2"/>
              </a:buBlip>
              <a:defRPr sz="2600"/>
            </a:lvl4pPr>
            <a:lvl5pPr marL="2286000" indent="-457200">
              <a:spcBef>
                <a:spcPts val="3000"/>
              </a:spcBef>
              <a:buBlip>
                <a:blip r:embed="rId2"/>
              </a:buBlip>
              <a:defRPr sz="260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78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psommingstek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Hoofdtekst - niveau éé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86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driema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Afbeelding"/>
          <p:cNvSpPr/>
          <p:nvPr>
            <p:ph type="pic" sz="quarter" idx="13"/>
          </p:nvPr>
        </p:nvSpPr>
        <p:spPr>
          <a:xfrm>
            <a:off x="6692900" y="5082252"/>
            <a:ext cx="5334000" cy="38989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4" name="Afbeelding"/>
          <p:cNvSpPr/>
          <p:nvPr>
            <p:ph type="pic" sz="quarter" idx="14"/>
          </p:nvPr>
        </p:nvSpPr>
        <p:spPr>
          <a:xfrm>
            <a:off x="6699118" y="751552"/>
            <a:ext cx="5334001" cy="38989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5" name="Afbeelding"/>
          <p:cNvSpPr/>
          <p:nvPr>
            <p:ph type="pic" sz="half" idx="15"/>
          </p:nvPr>
        </p:nvSpPr>
        <p:spPr>
          <a:xfrm>
            <a:off x="965200" y="762000"/>
            <a:ext cx="5334000" cy="8229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6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ofdtekst - niveau één…"/>
          <p:cNvSpPr txBox="1"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3" name="Titeltekst"/>
          <p:cNvSpPr txBox="1"/>
          <p:nvPr>
            <p:ph type="title"/>
          </p:nvPr>
        </p:nvSpPr>
        <p:spPr>
          <a:xfrm>
            <a:off x="1270000" y="698500"/>
            <a:ext cx="10464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Titeltekst</a:t>
            </a:r>
          </a:p>
        </p:txBody>
      </p:sp>
      <p:sp>
        <p:nvSpPr>
          <p:cNvPr id="4" name="Dianummer"/>
          <p:cNvSpPr txBox="1"/>
          <p:nvPr>
            <p:ph type="sldNum" sz="quarter" idx="2"/>
          </p:nvPr>
        </p:nvSpPr>
        <p:spPr>
          <a:xfrm>
            <a:off x="6292596" y="9017000"/>
            <a:ext cx="406909" cy="38089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1" sz="1800">
                <a:solidFill>
                  <a:srgbClr val="F1F1F1"/>
                </a:solidFill>
                <a:latin typeface="+mn-lt"/>
                <a:ea typeface="+mn-ea"/>
                <a:cs typeface="+mn-cs"/>
                <a:sym typeface="Superclarendo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9pPr>
    </p:titleStyle>
    <p:bodyStyle>
      <a:lvl1pPr marL="6223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1pPr>
      <a:lvl2pPr marL="12446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2pPr>
      <a:lvl3pPr marL="18669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3pPr>
      <a:lvl4pPr marL="24892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4pPr>
      <a:lvl5pPr marL="31115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5pPr>
      <a:lvl6pPr marL="37338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6pPr>
      <a:lvl7pPr marL="43561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7pPr>
      <a:lvl8pPr marL="49784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8pPr>
      <a:lvl9pPr marL="56007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Relationship Id="rId3" Type="http://schemas.openxmlformats.org/officeDocument/2006/relationships/hyperlink" Target="https://youtu.be/8ukRD4aUBBY" TargetMode="Externa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hyperlink" Target="https://www.nu.nl/muziek/5441297/aretha-franklin-begraven-in-bijzijn-van-fans-familie-en-beroemdheden.html" TargetMode="Externa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hyperlink" Target="https://youtu.be/XHsnZT7Z2yQ?t=46" TargetMode="Externa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vanlentmusic.nl/brugklas" TargetMode="Externa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Muziekles 1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Muziekles 1</a:t>
            </a:r>
          </a:p>
        </p:txBody>
      </p:sp>
      <p:sp>
        <p:nvSpPr>
          <p:cNvPr id="144" name="Nieuws, keyboard, zang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Nieuws, keyboard, zang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bieber.jpg" descr="biebe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6250" y="251247"/>
            <a:ext cx="12515818" cy="9386864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Love Yourself"/>
          <p:cNvSpPr txBox="1"/>
          <p:nvPr>
            <p:ph type="title"/>
          </p:nvPr>
        </p:nvSpPr>
        <p:spPr>
          <a:xfrm>
            <a:off x="-2120900" y="6680200"/>
            <a:ext cx="10464800" cy="1905000"/>
          </a:xfrm>
          <a:prstGeom prst="rect">
            <a:avLst/>
          </a:prstGeom>
        </p:spPr>
        <p:txBody>
          <a:bodyPr/>
          <a:lstStyle/>
          <a:p>
            <a:pPr/>
            <a:r>
              <a:t>Love Yourself</a:t>
            </a:r>
          </a:p>
        </p:txBody>
      </p:sp>
      <p:sp>
        <p:nvSpPr>
          <p:cNvPr id="177" name="https://youtu.be/8ukRD4aUBBY"/>
          <p:cNvSpPr txBox="1"/>
          <p:nvPr/>
        </p:nvSpPr>
        <p:spPr>
          <a:xfrm>
            <a:off x="777443" y="8325256"/>
            <a:ext cx="6115914" cy="672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3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3" invalidUrl="" action="" tgtFrame="" tooltip="" history="1" highlightClick="0" endSnd="0"/>
              </a:rPr>
              <a:t>https://youtu.be/8ukRD4aUBBY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–Ad Wolfs, Horeca St Jans Lyceum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–Ad Wolfs, Horeca St Jans Lyceum</a:t>
            </a:r>
          </a:p>
        </p:txBody>
      </p:sp>
      <p:sp>
        <p:nvSpPr>
          <p:cNvPr id="180" name="Schuif je stoel aan en laat alles opgeruimd achter!"/>
          <p:cNvSpPr txBox="1"/>
          <p:nvPr>
            <p:ph type="body" idx="14"/>
          </p:nvPr>
        </p:nvSpPr>
        <p:spPr>
          <a:xfrm>
            <a:off x="1270000" y="3850782"/>
            <a:ext cx="10464800" cy="1518636"/>
          </a:xfrm>
          <a:prstGeom prst="rect">
            <a:avLst/>
          </a:prstGeom>
        </p:spPr>
        <p:txBody>
          <a:bodyPr/>
          <a:lstStyle/>
          <a:p>
            <a:pPr/>
            <a:r>
              <a:t>Schuif je stoel aan en laat alles opgeruimd achter!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Afbeelding" descr="Afbeelding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661150" y="5050502"/>
            <a:ext cx="5397500" cy="3960020"/>
          </a:xfrm>
          <a:prstGeom prst="rect">
            <a:avLst/>
          </a:prstGeom>
        </p:spPr>
      </p:pic>
      <p:pic>
        <p:nvPicPr>
          <p:cNvPr id="147" name="Afbeelding" descr="Afbeelding"/>
          <p:cNvPicPr>
            <a:picLocks noChangeAspect="0"/>
          </p:cNvPicPr>
          <p:nvPr>
            <p:ph type="pic" idx="14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6667368" y="719802"/>
            <a:ext cx="5397501" cy="3960020"/>
          </a:xfrm>
          <a:prstGeom prst="rect">
            <a:avLst/>
          </a:prstGeom>
        </p:spPr>
      </p:pic>
      <p:pic>
        <p:nvPicPr>
          <p:cNvPr id="148" name="Afbeelding" descr="Afbeelding"/>
          <p:cNvPicPr>
            <a:picLocks noChangeAspect="0"/>
          </p:cNvPicPr>
          <p:nvPr>
            <p:ph type="pic" idx="15"/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933450" y="730250"/>
            <a:ext cx="5397500" cy="8293100"/>
          </a:xfrm>
          <a:prstGeom prst="rect">
            <a:avLst/>
          </a:prstGeom>
        </p:spPr>
      </p:pic>
      <p:sp>
        <p:nvSpPr>
          <p:cNvPr id="149" name="Het nieuws van vandaag"/>
          <p:cNvSpPr txBox="1"/>
          <p:nvPr/>
        </p:nvSpPr>
        <p:spPr>
          <a:xfrm>
            <a:off x="2442400" y="6742556"/>
            <a:ext cx="8120000" cy="1069088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 u="sng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  <a:hlinkClick r:id="rId5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5" invalidUrl="" action="" tgtFrame="" tooltip="" history="1" highlightClick="0" endSnd="0"/>
              </a:rPr>
              <a:t>Het nieuws van vandaag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chermafbeelding 2018-09-04 om 09.09.03.png" descr="Schermafbeelding 2018-09-04 om 09.09.03.png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775450" y="730250"/>
            <a:ext cx="5397500" cy="8293100"/>
          </a:xfrm>
          <a:prstGeom prst="rect">
            <a:avLst/>
          </a:prstGeom>
        </p:spPr>
      </p:pic>
      <p:sp>
        <p:nvSpPr>
          <p:cNvPr id="152" name="Aretha Franklin…"/>
          <p:cNvSpPr txBox="1"/>
          <p:nvPr>
            <p:ph type="title"/>
          </p:nvPr>
        </p:nvSpPr>
        <p:spPr>
          <a:xfrm>
            <a:off x="762000" y="571500"/>
            <a:ext cx="5588000" cy="4102100"/>
          </a:xfrm>
          <a:prstGeom prst="rect">
            <a:avLst/>
          </a:prstGeom>
        </p:spPr>
        <p:txBody>
          <a:bodyPr/>
          <a:lstStyle/>
          <a:p>
            <a:pPr/>
            <a:r>
              <a:t>Aretha Franklin</a:t>
            </a:r>
            <a:br/>
          </a:p>
          <a:p>
            <a:pPr>
              <a:defRPr spc="-72" sz="2400"/>
            </a:pPr>
            <a:r>
              <a:t>1942-2018</a:t>
            </a:r>
            <a:br/>
            <a:r>
              <a:t>“Queen of Soul”</a:t>
            </a:r>
          </a:p>
        </p:txBody>
      </p:sp>
      <p:sp>
        <p:nvSpPr>
          <p:cNvPr id="153" name="https://youtu.be/XHsnZT7Z2yQ?t=46"/>
          <p:cNvSpPr txBox="1"/>
          <p:nvPr>
            <p:ph type="body" sz="quarter" idx="1"/>
          </p:nvPr>
        </p:nvSpPr>
        <p:spPr>
          <a:xfrm>
            <a:off x="748358" y="6553200"/>
            <a:ext cx="5588001" cy="3619500"/>
          </a:xfrm>
          <a:prstGeom prst="rect">
            <a:avLst/>
          </a:prstGeom>
        </p:spPr>
        <p:txBody>
          <a:bodyPr/>
          <a:lstStyle>
            <a:lvl1pPr>
              <a:defRPr u="sng">
                <a:hlinkClick r:id="rId3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3" invalidUrl="" action="" tgtFrame="" tooltip="" history="1" highlightClick="0" endSnd="0"/>
              </a:rPr>
              <a:t>https://youtu.be/XHsnZT7Z2yQ?t=46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Afbeelding" descr="Afbeelding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775450" y="730250"/>
            <a:ext cx="5397500" cy="8293100"/>
          </a:xfrm>
          <a:prstGeom prst="rect">
            <a:avLst/>
          </a:prstGeom>
        </p:spPr>
      </p:pic>
      <p:sp>
        <p:nvSpPr>
          <p:cNvPr id="156" name="Keyboar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Keyboard</a:t>
            </a:r>
          </a:p>
        </p:txBody>
      </p:sp>
      <p:sp>
        <p:nvSpPr>
          <p:cNvPr id="157" name="Hoe ziet de keyboard les eruit?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Hoe ziet de keyboard les eruit?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Keyboard lesse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Keyboard lessen</a:t>
            </a:r>
          </a:p>
        </p:txBody>
      </p:sp>
      <p:sp>
        <p:nvSpPr>
          <p:cNvPr id="160" name="Eerst krijg je uitleg van de opdrach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Eerst krijg je uitleg van de opdracht</a:t>
            </a:r>
          </a:p>
          <a:p>
            <a:pPr>
              <a:buBlip>
                <a:blip r:embed="rId2"/>
              </a:buBlip>
            </a:pPr>
            <a:r>
              <a:t>Je neemt altijd je oortjes mee naar het keyboard</a:t>
            </a:r>
          </a:p>
          <a:p>
            <a:pPr>
              <a:buBlip>
                <a:blip r:embed="rId2"/>
              </a:buBlip>
            </a:pPr>
            <a:r>
              <a:t>Je werkt in tweetallen</a:t>
            </a:r>
          </a:p>
          <a:p>
            <a:pPr>
              <a:buBlip>
                <a:blip r:embed="rId2"/>
              </a:buBlip>
            </a:pPr>
            <a:r>
              <a:t>Ga zorgvuldig met het instrument 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Afbeelding" descr="Afbeelding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149350" y="3348702"/>
            <a:ext cx="5524500" cy="5372101"/>
          </a:xfrm>
          <a:prstGeom prst="rect">
            <a:avLst/>
          </a:prstGeom>
        </p:spPr>
      </p:pic>
      <p:sp>
        <p:nvSpPr>
          <p:cNvPr id="163" name="De Opdracht: 20 minute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 Opdracht: 20 minuten</a:t>
            </a:r>
          </a:p>
        </p:txBody>
      </p:sp>
      <p:sp>
        <p:nvSpPr>
          <p:cNvPr id="164" name="Je vindt op het blad 2 liedjes. Welke liedjes zijn het?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t>Je vindt op het blad 2 liedjes. Welke liedjes zijn het?</a:t>
            </a:r>
          </a:p>
          <a:p>
            <a:pPr>
              <a:buBlip>
                <a:blip r:embed="rId3"/>
              </a:buBlip>
            </a:pPr>
            <a:r>
              <a:t>Probeer er achter te komen door het te spelen</a:t>
            </a:r>
          </a:p>
          <a:p>
            <a:pPr>
              <a:buBlip>
                <a:blip r:embed="rId3"/>
              </a:buBlip>
            </a:pPr>
            <a:r>
              <a:t>De namen van tonen staan op het blad en op het groene keyboard blaadje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www.vanlentmusic.nl/brugkla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www.vanlentmusic.nl/brugklas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Afbeelding" descr="Afbeelding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775450" y="730250"/>
            <a:ext cx="5397500" cy="8293100"/>
          </a:xfrm>
          <a:prstGeom prst="rect">
            <a:avLst/>
          </a:prstGeom>
        </p:spPr>
      </p:pic>
      <p:sp>
        <p:nvSpPr>
          <p:cNvPr id="169" name="Za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Zang</a:t>
            </a:r>
          </a:p>
        </p:txBody>
      </p:sp>
      <p:sp>
        <p:nvSpPr>
          <p:cNvPr id="170" name="“Love Yourself”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“Love Yourself”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Zang 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Zang les</a:t>
            </a:r>
          </a:p>
        </p:txBody>
      </p:sp>
      <p:sp>
        <p:nvSpPr>
          <p:cNvPr id="173" name="Let op je houding; recht op staan, armen langs je lichaa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Let op je houding; recht op staan, armen langs je lichaam</a:t>
            </a:r>
          </a:p>
          <a:p>
            <a:pPr>
              <a:buBlip>
                <a:blip r:embed="rId2"/>
              </a:buBlip>
            </a:pPr>
            <a:r>
              <a:t>duidelijk articuleren zorgt voor een betere techniek</a:t>
            </a:r>
          </a:p>
          <a:p>
            <a:pPr>
              <a:buBlip>
                <a:blip r:embed="rId2"/>
              </a:buBlip>
            </a:pPr>
            <a:r>
              <a:t>Als je de tekst van blad leest, houd je kin omhoog</a:t>
            </a:r>
          </a:p>
          <a:p>
            <a:pPr>
              <a:buBlip>
                <a:blip r:embed="rId2"/>
              </a:buBlip>
            </a:pPr>
            <a:r>
              <a:t>Zing niet te hard of te zacht, zo bespaar je je stem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png"/></Relationships>

</file>

<file path=ppt/theme/theme1.xml><?xml version="1.0" encoding="utf-8"?>
<a:theme xmlns:a="http://schemas.openxmlformats.org/drawingml/2006/main" xmlns:r="http://schemas.openxmlformats.org/officeDocument/2006/relationships" name="New_Template6">
  <a:themeElements>
    <a:clrScheme name="New_Template6">
      <a:dk1>
        <a:srgbClr val="000000"/>
      </a:dk1>
      <a:lt1>
        <a:srgbClr val="EEEEEE"/>
      </a:lt1>
      <a:dk2>
        <a:srgbClr val="3E4044"/>
      </a:dk2>
      <a:lt2>
        <a:srgbClr val="DCDDE0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Superclarendon"/>
        <a:ea typeface="Superclarendon"/>
        <a:cs typeface="Superclarendon"/>
      </a:majorFont>
      <a:minorFont>
        <a:latin typeface="Superclarendon"/>
        <a:ea typeface="Superclarendon"/>
        <a:cs typeface="Superclarendon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EEEEEE"/>
            </a:solidFill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EEEEE"/>
            </a:solidFill>
            <a:effectLst/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6">
  <a:themeElements>
    <a:clrScheme name="New_Template6">
      <a:dk1>
        <a:srgbClr val="000000"/>
      </a:dk1>
      <a:lt1>
        <a:srgbClr val="FFFFFF"/>
      </a:lt1>
      <a:dk2>
        <a:srgbClr val="3E4044"/>
      </a:dk2>
      <a:lt2>
        <a:srgbClr val="DCDDE0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Superclarendon"/>
        <a:ea typeface="Superclarendon"/>
        <a:cs typeface="Superclarendon"/>
      </a:majorFont>
      <a:minorFont>
        <a:latin typeface="Superclarendon"/>
        <a:ea typeface="Superclarendon"/>
        <a:cs typeface="Superclarendon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EEEEEE"/>
            </a:solidFill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EEEEE"/>
            </a:solidFill>
            <a:effectLst/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