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&quot;Typ hier een citaat.&quot;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10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jn" descr="Lij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elteks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24" name="Hoofdtekst - niveau één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teks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3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jn" descr="Lij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Afbeelding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elteks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44" name="Hoofdtekst - niveau één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jn" descr="Lij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jn" descr="Lij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5" name="Hoofdtekst - niveau één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jn" descr="Lij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Afbeelding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7" name="Hoofdtekst - niveau één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fbeelding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Afbeelding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Afbeelding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vanlentmusic.nl/brugklas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www.nu.nl/achterklap/5478734/overlijden-avicii-liet-andre-hazes-denken-eigen-leven.html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hyperlink" Target="https://www.youtube.com/watch?v=rRG_oU5GRB4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uziekles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Muziekles 2</a:t>
            </a:r>
          </a:p>
        </p:txBody>
      </p:sp>
      <p:sp>
        <p:nvSpPr>
          <p:cNvPr id="144" name="Nieuws, Majeur &amp; Mineur, Keyboar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Nieuws, Majeur &amp; Mineur, Keyboard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ww.vanlentmusic.nl/brugk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www.vanlentmusic.nl/brugklas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“Als het schoon is, schoon houden…”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“Als het schoon is, schoon houden…”</a:t>
            </a:r>
          </a:p>
        </p:txBody>
      </p:sp>
      <p:sp>
        <p:nvSpPr>
          <p:cNvPr id="179" name="Schuif je stoel aan en laat alles opgeruimd achter!"/>
          <p:cNvSpPr txBox="1"/>
          <p:nvPr>
            <p:ph type="body" idx="14"/>
          </p:nvPr>
        </p:nvSpPr>
        <p:spPr>
          <a:xfrm>
            <a:off x="1270000" y="3850782"/>
            <a:ext cx="10464800" cy="1518636"/>
          </a:xfrm>
          <a:prstGeom prst="rect">
            <a:avLst/>
          </a:prstGeom>
        </p:spPr>
        <p:txBody>
          <a:bodyPr/>
          <a:lstStyle/>
          <a:p>
            <a:pPr/>
            <a:r>
              <a:t>Schuif je stoel aan en laat alles opgeruimd achter!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61150" y="5050502"/>
            <a:ext cx="5397500" cy="3960020"/>
          </a:xfrm>
          <a:prstGeom prst="rect">
            <a:avLst/>
          </a:prstGeom>
        </p:spPr>
      </p:pic>
      <p:pic>
        <p:nvPicPr>
          <p:cNvPr id="147" name="Afbeelding" descr="Afbeelding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67368" y="719802"/>
            <a:ext cx="5397501" cy="3960020"/>
          </a:xfrm>
          <a:prstGeom prst="rect">
            <a:avLst/>
          </a:prstGeom>
        </p:spPr>
      </p:pic>
      <p:pic>
        <p:nvPicPr>
          <p:cNvPr id="148" name="Afbeelding" descr="Afbeelding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33450" y="730250"/>
            <a:ext cx="5397500" cy="8293100"/>
          </a:xfrm>
          <a:prstGeom prst="rect">
            <a:avLst/>
          </a:prstGeom>
        </p:spPr>
      </p:pic>
      <p:sp>
        <p:nvSpPr>
          <p:cNvPr id="149" name="Het nieuws van vandaag"/>
          <p:cNvSpPr txBox="1"/>
          <p:nvPr/>
        </p:nvSpPr>
        <p:spPr>
          <a:xfrm>
            <a:off x="2442400" y="6742556"/>
            <a:ext cx="8120000" cy="10690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 u="sng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Het nieuws van vandaag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hermafbeelding 2018-09-25 om 09.23.52.png" descr="Schermafbeelding 2018-09-25 om 09.23.52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52" name="André Hazes"/>
          <p:cNvSpPr txBox="1"/>
          <p:nvPr>
            <p:ph type="title"/>
          </p:nvPr>
        </p:nvSpPr>
        <p:spPr>
          <a:xfrm>
            <a:off x="762000" y="571500"/>
            <a:ext cx="5588000" cy="4102100"/>
          </a:xfrm>
          <a:prstGeom prst="rect">
            <a:avLst/>
          </a:prstGeom>
        </p:spPr>
        <p:txBody>
          <a:bodyPr/>
          <a:lstStyle/>
          <a:p>
            <a:pPr/>
            <a:r>
              <a:t>André Hazes</a:t>
            </a:r>
            <a:br/>
          </a:p>
          <a:p>
            <a:pPr>
              <a:defRPr spc="-72" sz="2400"/>
            </a:pPr>
            <a:br/>
          </a:p>
        </p:txBody>
      </p:sp>
      <p:sp>
        <p:nvSpPr>
          <p:cNvPr id="153" name="https://www.youtube.com/watch?v=rRG_oU5GRB4"/>
          <p:cNvSpPr txBox="1"/>
          <p:nvPr>
            <p:ph type="body" sz="quarter" idx="1"/>
          </p:nvPr>
        </p:nvSpPr>
        <p:spPr>
          <a:xfrm>
            <a:off x="748358" y="6553200"/>
            <a:ext cx="5588001" cy="36195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https://www.youtube.com/watch?v=rRG_oU5GRB4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56" name="Majeur &amp; Mine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Majeur &amp; Mineur</a:t>
            </a:r>
          </a:p>
        </p:txBody>
      </p:sp>
      <p:sp>
        <p:nvSpPr>
          <p:cNvPr id="157" name="“Blij en Droevig”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“Blij en Droevig”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ajeur en Mine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Majeur en Mineur</a:t>
            </a:r>
          </a:p>
        </p:txBody>
      </p:sp>
      <p:sp>
        <p:nvSpPr>
          <p:cNvPr id="160" name="Voorbeelden aan de pia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Voorbeelden aan de piano</a:t>
            </a:r>
          </a:p>
          <a:p>
            <a:pPr>
              <a:buBlip>
                <a:blip r:embed="rId2"/>
              </a:buBlip>
            </a:pPr>
            <a:r>
              <a:t>Uitleg opdracht</a:t>
            </a:r>
          </a:p>
          <a:p>
            <a:pPr>
              <a:buBlip>
                <a:blip r:embed="rId2"/>
              </a:buBlip>
            </a:pPr>
            <a:r>
              <a:t>Ga op je eerste gevoel af</a:t>
            </a:r>
          </a:p>
          <a:p>
            <a:pPr>
              <a:buBlip>
                <a:blip r:embed="rId2"/>
              </a:buBlip>
            </a:pPr>
            <a:r>
              <a:t>Uitleg toets Majeur en Mineur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e Opdrac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 Opdracht</a:t>
            </a:r>
          </a:p>
        </p:txBody>
      </p:sp>
      <p:pic>
        <p:nvPicPr>
          <p:cNvPr id="163" name="Majeur Mineur geluidsfragmenten Opgaveformulier VMBO1.pdf" descr="Majeur Mineur geluidsfragmenten Opgaveformulier VMBO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5260" y="3240303"/>
            <a:ext cx="4074280" cy="5762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66" name="Ke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Keyboard</a:t>
            </a:r>
          </a:p>
        </p:txBody>
      </p:sp>
      <p:sp>
        <p:nvSpPr>
          <p:cNvPr id="167" name="voorbereiden op de toet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voorbereiden op de toets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eyboard less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Keyboard lessen</a:t>
            </a:r>
          </a:p>
        </p:txBody>
      </p:sp>
      <p:sp>
        <p:nvSpPr>
          <p:cNvPr id="170" name="Eerst krijg je uitleg van de opdrac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Eerst krijg je uitleg van de opdracht</a:t>
            </a:r>
          </a:p>
          <a:p>
            <a:pPr>
              <a:buBlip>
                <a:blip r:embed="rId2"/>
              </a:buBlip>
            </a:pPr>
            <a:r>
              <a:t>Je neemt altijd je oortjes mee naar het keyboard</a:t>
            </a:r>
          </a:p>
          <a:p>
            <a:pPr>
              <a:buBlip>
                <a:blip r:embed="rId2"/>
              </a:buBlip>
            </a:pPr>
            <a:r>
              <a:t>Je werkt in tweetallen</a:t>
            </a:r>
          </a:p>
          <a:p>
            <a:pPr>
              <a:buBlip>
                <a:blip r:embed="rId2"/>
              </a:buBlip>
            </a:pPr>
            <a:r>
              <a:t>Ga zorgvuldig met het instrument 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73" name="De Opdracht: 20 minu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 Opdracht: 20 minuten</a:t>
            </a:r>
          </a:p>
        </p:txBody>
      </p:sp>
      <p:sp>
        <p:nvSpPr>
          <p:cNvPr id="174" name="Oefen de liedjes van het blad: Bekende liedjes brugkla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Oefen de liedjes van het blad: Bekende liedjes brugklas</a:t>
            </a:r>
          </a:p>
          <a:p>
            <a:pPr>
              <a:buBlip>
                <a:blip r:embed="rId3"/>
              </a:buBlip>
            </a:pPr>
            <a:r>
              <a:t>Speel de liedjes met 1 hand</a:t>
            </a:r>
          </a:p>
          <a:p>
            <a:pPr>
              <a:buBlip>
                <a:blip r:embed="rId3"/>
              </a:buBlip>
            </a:pPr>
            <a:r>
              <a:t>De namen van tonen staan op het blad en op het groene keyboard blaadje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