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85DB-360E-4A99-AD8C-0829AA49D90B}" type="datetimeFigureOut">
              <a:rPr lang="nl-NL" smtClean="0"/>
              <a:pPr/>
              <a:t>10-8-2012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ngelfire.com/mo3/planten/coniferen/co20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ngelfire.com/mo3/planten/coniferen/co02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ngelfire.com/mo3/planten/coniferen/co03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ngelfire.com/mo3/planten/coniferen/co05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ngelfire.com/mo3/planten/coniferen/co08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ngelfire.com/mo3/planten/coniferen/co10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ngelfire.com/mo3/planten/coniferen/co13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ngelfire.com/mo3/planten/coniferen/co16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ngelfire.com/mo3/planten/coniferen/co19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Coniferen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20. </a:t>
            </a:r>
            <a:r>
              <a:rPr lang="en-US" sz="3200" u="sng" dirty="0" err="1" smtClean="0">
                <a:hlinkClick r:id="rId2"/>
              </a:rPr>
              <a:t>Thuja</a:t>
            </a:r>
            <a:r>
              <a:rPr lang="en-US" sz="3200" u="sng" dirty="0" smtClean="0">
                <a:hlinkClick r:id="rId2"/>
              </a:rPr>
              <a:t> </a:t>
            </a:r>
            <a:r>
              <a:rPr lang="en-US" sz="3200" u="sng" dirty="0" err="1" smtClean="0">
                <a:hlinkClick r:id="rId2"/>
              </a:rPr>
              <a:t>occidentalis</a:t>
            </a:r>
            <a:r>
              <a:rPr lang="en-US" sz="3200" u="sng" dirty="0" smtClean="0">
                <a:hlinkClick r:id="rId2"/>
              </a:rPr>
              <a:t> 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westerse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levensboom</a:t>
            </a:r>
            <a:endParaRPr lang="nl-NL" sz="3200" dirty="0"/>
          </a:p>
        </p:txBody>
      </p:sp>
      <p:pic>
        <p:nvPicPr>
          <p:cNvPr id="7" name="Afbeelding 6" descr="20thuj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12776"/>
            <a:ext cx="4752528" cy="506992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628384" cy="864095"/>
          </a:xfrm>
        </p:spPr>
        <p:txBody>
          <a:bodyPr wrap="none">
            <a:normAutofit/>
          </a:bodyPr>
          <a:lstStyle/>
          <a:p>
            <a:r>
              <a:rPr lang="nl-NL" sz="3200" dirty="0" smtClean="0">
                <a:hlinkClick r:id="rId2"/>
              </a:rPr>
              <a:t>2 </a:t>
            </a:r>
            <a:r>
              <a:rPr lang="nl-NL" sz="3200" dirty="0" err="1" smtClean="0">
                <a:hlinkClick r:id="rId2"/>
              </a:rPr>
              <a:t>Abies</a:t>
            </a:r>
            <a:r>
              <a:rPr lang="nl-NL" sz="3200" dirty="0" smtClean="0">
                <a:hlinkClick r:id="rId2"/>
              </a:rPr>
              <a:t> </a:t>
            </a:r>
            <a:r>
              <a:rPr lang="nl-NL" sz="3200" dirty="0" err="1" smtClean="0">
                <a:hlinkClick r:id="rId2"/>
              </a:rPr>
              <a:t>koreana</a:t>
            </a:r>
            <a:r>
              <a:rPr lang="nl-NL" sz="3200" dirty="0" smtClean="0"/>
              <a:t> </a:t>
            </a:r>
            <a:r>
              <a:rPr lang="nl-NL" sz="3200" dirty="0" err="1" smtClean="0"/>
              <a:t>koreaanse</a:t>
            </a:r>
            <a:r>
              <a:rPr lang="nl-NL" sz="3200" dirty="0" smtClean="0"/>
              <a:t> den</a:t>
            </a:r>
            <a:endParaRPr lang="nl-NL" dirty="0"/>
          </a:p>
        </p:txBody>
      </p:sp>
      <p:pic>
        <p:nvPicPr>
          <p:cNvPr id="6" name="Afbeelding 5" descr="2abie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6624736" cy="481623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720079"/>
          </a:xfrm>
        </p:spPr>
        <p:txBody>
          <a:bodyPr>
            <a:normAutofit/>
          </a:bodyPr>
          <a:lstStyle/>
          <a:p>
            <a:r>
              <a:rPr lang="es-ES_tradnl" sz="3200" u="sng" dirty="0" smtClean="0">
                <a:hlinkClick r:id="rId2"/>
              </a:rPr>
              <a:t>3 Cedrus libani</a:t>
            </a:r>
            <a:r>
              <a:rPr lang="es-ES_tradnl" sz="3200" u="sng" dirty="0" smtClean="0"/>
              <a:t> ceder</a:t>
            </a:r>
            <a:r>
              <a:rPr lang="es-ES_tradnl" sz="3200" u="sng" dirty="0" smtClean="0"/>
              <a:t> </a:t>
            </a:r>
            <a:endParaRPr lang="nl-NL" sz="3200" dirty="0"/>
          </a:p>
        </p:txBody>
      </p:sp>
      <p:pic>
        <p:nvPicPr>
          <p:cNvPr id="7" name="Afbeelding 6" descr="3cede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5544616" cy="501221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720079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3600" u="sng" dirty="0" smtClean="0"/>
              <a:t>5. </a:t>
            </a:r>
            <a:r>
              <a:rPr lang="es-ES_tradnl" sz="3600" u="sng" dirty="0" smtClean="0">
                <a:hlinkClick r:id="rId2"/>
              </a:rPr>
              <a:t>Chemaecyparis </a:t>
            </a:r>
            <a:r>
              <a:rPr lang="es-ES_tradnl" sz="3600" u="sng" dirty="0" smtClean="0">
                <a:hlinkClick r:id="rId2"/>
              </a:rPr>
              <a:t>lawsonina</a:t>
            </a:r>
            <a:r>
              <a:rPr lang="es-ES_tradnl" sz="3600" u="sng" dirty="0" smtClean="0"/>
              <a:t>  schijncipres</a:t>
            </a:r>
            <a:r>
              <a:rPr lang="es-ES_tradnl" u="sng" dirty="0" smtClean="0"/>
              <a:t>  </a:t>
            </a:r>
            <a:endParaRPr lang="nl-NL" dirty="0"/>
          </a:p>
        </p:txBody>
      </p:sp>
      <p:pic>
        <p:nvPicPr>
          <p:cNvPr id="6" name="Afbeelding 5" descr="5cham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12775"/>
            <a:ext cx="6264696" cy="505994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6640" cy="936103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3200" u="sng" dirty="0" smtClean="0"/>
              <a:t>8. </a:t>
            </a:r>
            <a:r>
              <a:rPr lang="es-ES_tradnl" sz="3200" u="sng" dirty="0" smtClean="0">
                <a:hlinkClick r:id="rId2"/>
              </a:rPr>
              <a:t>Chamaecyparis obtuse `</a:t>
            </a:r>
            <a:r>
              <a:rPr lang="es-ES_tradnl" sz="3200" u="sng" dirty="0" smtClean="0">
                <a:hlinkClick r:id="rId2"/>
              </a:rPr>
              <a:t>Nana </a:t>
            </a:r>
            <a:r>
              <a:rPr lang="es-ES_tradnl" sz="3200" u="sng" dirty="0" smtClean="0">
                <a:hlinkClick r:id="rId2"/>
              </a:rPr>
              <a:t>Gracilis' </a:t>
            </a:r>
            <a:r>
              <a:rPr lang="es-ES_tradnl" sz="3200" u="sng" dirty="0" smtClean="0"/>
              <a:t>	</a:t>
            </a:r>
            <a:r>
              <a:rPr lang="es-ES_tradnl" sz="3200" u="sng" dirty="0" smtClean="0"/>
              <a:t>dwergcipres</a:t>
            </a:r>
            <a:r>
              <a:rPr lang="es-ES_tradnl" sz="3200" u="sng" dirty="0" smtClean="0"/>
              <a:t> </a:t>
            </a:r>
            <a:r>
              <a:rPr lang="es-ES_tradnl" u="sng" dirty="0" smtClean="0"/>
              <a:t> </a:t>
            </a:r>
            <a:endParaRPr lang="nl-NL" dirty="0"/>
          </a:p>
        </p:txBody>
      </p:sp>
      <p:pic>
        <p:nvPicPr>
          <p:cNvPr id="7" name="Afbeelding 6" descr="8chamnan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5400600" cy="506456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648071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/>
              <a:t>10. </a:t>
            </a:r>
            <a:r>
              <a:rPr lang="en-US" sz="3200" u="sng" dirty="0" err="1" smtClean="0">
                <a:hlinkClick r:id="rId2"/>
              </a:rPr>
              <a:t>Juniperus</a:t>
            </a:r>
            <a:r>
              <a:rPr lang="en-US" sz="3200" u="sng" dirty="0" smtClean="0">
                <a:hlinkClick r:id="rId2"/>
              </a:rPr>
              <a:t> </a:t>
            </a:r>
            <a:r>
              <a:rPr lang="en-US" sz="3200" u="sng" dirty="0" err="1" smtClean="0">
                <a:hlinkClick r:id="rId2"/>
              </a:rPr>
              <a:t>communis</a:t>
            </a:r>
            <a:r>
              <a:rPr lang="en-US" sz="3200" u="sng" dirty="0" smtClean="0">
                <a:hlinkClick r:id="rId2"/>
              </a:rPr>
              <a:t> </a:t>
            </a:r>
            <a:r>
              <a:rPr lang="en-US" sz="3200" u="sng" dirty="0" smtClean="0"/>
              <a:t> 	</a:t>
            </a:r>
            <a:r>
              <a:rPr lang="en-US" sz="3200" u="sng" dirty="0" err="1" smtClean="0"/>
              <a:t>jeneverbes</a:t>
            </a:r>
            <a:r>
              <a:rPr lang="en-US" sz="3200" u="sng" dirty="0" smtClean="0"/>
              <a:t> </a:t>
            </a:r>
            <a:endParaRPr lang="nl-NL" sz="3200" dirty="0"/>
          </a:p>
        </p:txBody>
      </p:sp>
      <p:pic>
        <p:nvPicPr>
          <p:cNvPr id="9" name="Afbeelding 8" descr="10jun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7337639" cy="446449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es-ES_tradnl" sz="3200" u="sng" dirty="0" smtClean="0"/>
              <a:t>13. </a:t>
            </a:r>
            <a:r>
              <a:rPr lang="es-ES_tradnl" sz="3200" u="sng" dirty="0" smtClean="0">
                <a:hlinkClick r:id="rId2"/>
              </a:rPr>
              <a:t>Larix kaempferi</a:t>
            </a:r>
            <a:r>
              <a:rPr lang="es-ES_tradnl" sz="3200" u="sng" dirty="0" smtClean="0"/>
              <a:t>	japanse lork </a:t>
            </a:r>
            <a:r>
              <a:rPr lang="es-ES_tradnl" u="sng" dirty="0" smtClean="0"/>
              <a:t>  </a:t>
            </a:r>
            <a:endParaRPr lang="nl-NL" dirty="0"/>
          </a:p>
        </p:txBody>
      </p:sp>
      <p:pic>
        <p:nvPicPr>
          <p:cNvPr id="7" name="Afbeelding 6" descr="13lari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4896544" cy="534423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es-ES_tradnl" sz="3600" u="sng" dirty="0" smtClean="0"/>
              <a:t>16. </a:t>
            </a:r>
            <a:r>
              <a:rPr lang="es-ES_tradnl" sz="3600" u="sng" dirty="0" smtClean="0">
                <a:hlinkClick r:id="rId2"/>
              </a:rPr>
              <a:t>Picea </a:t>
            </a:r>
            <a:r>
              <a:rPr lang="es-ES_tradnl" sz="3600" u="sng" dirty="0" smtClean="0">
                <a:hlinkClick r:id="rId2"/>
              </a:rPr>
              <a:t>abies</a:t>
            </a:r>
            <a:r>
              <a:rPr lang="es-ES_tradnl" sz="3600" u="sng" dirty="0" smtClean="0"/>
              <a:t> </a:t>
            </a:r>
            <a:r>
              <a:rPr lang="es-ES_tradnl" sz="3600" u="sng" dirty="0" smtClean="0"/>
              <a:t>	fijnspar/kerstspar</a:t>
            </a:r>
            <a:r>
              <a:rPr lang="es-ES_tradnl" u="sng" dirty="0" smtClean="0"/>
              <a:t>  </a:t>
            </a:r>
            <a:endParaRPr lang="nl-NL" dirty="0"/>
          </a:p>
        </p:txBody>
      </p:sp>
      <p:pic>
        <p:nvPicPr>
          <p:cNvPr id="7" name="Afbeelding 6" descr="16pice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5400600" cy="470989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pPr algn="l"/>
            <a:r>
              <a:rPr lang="es-ES_tradnl" sz="3600" u="sng" dirty="0" smtClean="0"/>
              <a:t>19. </a:t>
            </a:r>
            <a:r>
              <a:rPr lang="es-ES_tradnl" sz="3600" u="sng" dirty="0" smtClean="0">
                <a:hlinkClick r:id="rId2"/>
              </a:rPr>
              <a:t>Taxus baccata </a:t>
            </a:r>
            <a:r>
              <a:rPr lang="es-ES_tradnl" sz="3600" u="sng" dirty="0" smtClean="0"/>
              <a:t>	</a:t>
            </a:r>
            <a:r>
              <a:rPr lang="es-ES_tradnl" sz="3600" u="sng" dirty="0" smtClean="0"/>
              <a:t>taxus </a:t>
            </a:r>
            <a:r>
              <a:rPr lang="es-ES_tradnl" u="sng" dirty="0" smtClean="0"/>
              <a:t> </a:t>
            </a:r>
            <a:endParaRPr lang="nl-NL" dirty="0"/>
          </a:p>
        </p:txBody>
      </p:sp>
      <p:pic>
        <p:nvPicPr>
          <p:cNvPr id="6" name="Afbeelding 5" descr="19taxu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5112568" cy="478720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Coniferen</vt:lpstr>
      <vt:lpstr>2 Abies koreana koreaanse den</vt:lpstr>
      <vt:lpstr>3 Cedrus libani ceder </vt:lpstr>
      <vt:lpstr>5. Chemaecyparis lawsonina  schijncipres  </vt:lpstr>
      <vt:lpstr>8. Chamaecyparis obtuse `Nana Gracilis'  dwergcipres  </vt:lpstr>
      <vt:lpstr>10. Juniperus communis   jeneverbes </vt:lpstr>
      <vt:lpstr>13. Larix kaempferi japanse lork   </vt:lpstr>
      <vt:lpstr>16. Picea abies  fijnspar/kerstspar  </vt:lpstr>
      <vt:lpstr>19. Taxus baccata  taxus  </vt:lpstr>
      <vt:lpstr>20. Thuja occidentalis  westerse levensboom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maessen</dc:creator>
  <cp:lastModifiedBy>maessen</cp:lastModifiedBy>
  <cp:revision>12</cp:revision>
  <dcterms:created xsi:type="dcterms:W3CDTF">2012-04-02T15:43:01Z</dcterms:created>
  <dcterms:modified xsi:type="dcterms:W3CDTF">2012-08-10T14:25:42Z</dcterms:modified>
</cp:coreProperties>
</file>