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8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1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49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95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8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20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1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6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69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94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7818-6FB0-4C2B-AA42-9DFE7B2A456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9A67-CDF3-42D8-8796-05665DBC3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6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sneeuw+schuiven&amp;&amp;view=detail&amp;mid=EFEAC77B86983528491BEFEAC77B86983528491B&amp;&amp;FORM=VRDGAR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bing.com/videos/search?q=sneeuwfrezen+met+unimog&amp;&amp;view=detail&amp;mid=1AC9B8DCA7EB2583F1A71AC9B8DCA7EB2583F1A7&amp;&amp;FORM=VRDG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rolbezem+&amp;&amp;view=detail&amp;mid=4F82DD418259DEE965564F82DD418259DEE96556&amp;&amp;FORM=VRDGA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zout+strooien+&amp;&amp;view=detail&amp;mid=851FB495025FE169E5E5851FB495025FE169E5E5&amp;&amp;FORM=VRDGA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werking+zoutstrooier&amp;&amp;view=detail&amp;mid=7CDB19DE646492E9CE157CDB19DE646492E9CE15&amp;&amp;FORM=VRDGAR" TargetMode="External"/><Relationship Id="rId4" Type="http://schemas.openxmlformats.org/officeDocument/2006/relationships/hyperlink" Target="https://www.bing.com/videos/search?q=zout+strooien+&amp;&amp;view=detail&amp;mid=F5780DC62DBAC416B25CF5780DC62DBAC416B25C&amp;&amp;FORM=VRDGA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.dewit@helicon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Gladheidsbestrijding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47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provincie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42" b="6885"/>
          <a:stretch/>
        </p:blipFill>
        <p:spPr>
          <a:xfrm>
            <a:off x="6975566" y="574766"/>
            <a:ext cx="3840480" cy="58869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31520" y="1690688"/>
            <a:ext cx="5024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 Noord-Brabant ruim 500km provinciale 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Ruim 750km fietspad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70 schuif-strooi-combinaties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19 extra schuivers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 drukke dagen wordt circa 350.000kg zout gestrooid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voorraad bedraagt circa 14,5 miljoen kg zout en 300.000 liter pekel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Tijdens winterse periodes zijn circa 130 mensen 24 uur per dag, 7 dagen per week, bezig met gladheidsbestrijding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</a:t>
            </a:r>
            <a:r>
              <a:rPr lang="nl-NL" dirty="0" smtClean="0"/>
              <a:t>reventief: 7gram/m2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Bij ijzel/sneeuw: 20gram/m2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Binnen 2,5 uur moet route gestrooid zijn</a:t>
            </a:r>
          </a:p>
        </p:txBody>
      </p:sp>
    </p:spTree>
    <p:extLst>
      <p:ext uri="{BB962C8B-B14F-4D97-AF65-F5344CB8AC3E}">
        <p14:creationId xmlns:p14="http://schemas.microsoft.com/office/powerpoint/2010/main" val="348754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sneeuwschuif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1" y="1619793"/>
            <a:ext cx="6027791" cy="294608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952" y="3294017"/>
            <a:ext cx="4514850" cy="3352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568" y="296161"/>
            <a:ext cx="3842385" cy="27966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376" y="4723175"/>
            <a:ext cx="2243346" cy="192364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1" y="4694737"/>
            <a:ext cx="1952080" cy="19520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060" y="4970417"/>
            <a:ext cx="2036985" cy="15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8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sneeuwploeg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33" y="1399200"/>
            <a:ext cx="4514850" cy="2905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2" y="4304325"/>
            <a:ext cx="5291078" cy="2506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85" y="444139"/>
            <a:ext cx="5088715" cy="376822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808617" y="5077096"/>
            <a:ext cx="5738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5"/>
              </a:rPr>
              <a:t>https://www.bing.com/videos/search?q=sneeuw+schuiven&amp;&amp;view=detail&amp;mid=EFEAC77B86983528491BEFEAC77B86983528491B&amp;&amp;FORM=VRDGAR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47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sneeuwfrees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0" y="1532708"/>
            <a:ext cx="2465759" cy="235131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8" y="4338761"/>
            <a:ext cx="3289798" cy="205006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172892" y="18640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4"/>
              </a:rPr>
              <a:t>https://www.bing.com/videos/search?q=sneeuwfrezen+met+unimog&amp;&amp;view=detail&amp;mid=1AC9B8DCA7EB2583F1A71AC9B8DCA7EB2583F1A7&amp;&amp;FORM=VRDGAR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25" y="3020642"/>
            <a:ext cx="4469266" cy="27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rolbezem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463" y="462326"/>
            <a:ext cx="6344250" cy="435133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83474" y="54666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3"/>
              </a:rPr>
              <a:t>https://www.bing.com/videos/search?q=rolbezem+&amp;&amp;view=detail&amp;mid=4F82DD418259DEE965564F82DD418259DEE96556&amp;&amp;FORM=VRDGAR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358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zoutstrooier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89" y="1766179"/>
            <a:ext cx="5715000" cy="428625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23611" y="1753665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3"/>
              </a:rPr>
              <a:t>https://www.bing.com/videos/search?q=zout+strooien+&amp;&amp;view=detail&amp;mid=851FB495025FE169E5E5851FB495025FE169E5E5&amp;&amp;FORM=VRDGAR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123611" y="3333095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4"/>
              </a:rPr>
              <a:t>https://www.bing.com/videos/search?q=zout+strooien+&amp;&amp;view=detail&amp;mid=F5780DC62DBAC416B25CF5780DC62DBAC416B25C&amp;&amp;FORM=VRDGAR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123611" y="5007429"/>
            <a:ext cx="438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5"/>
              </a:rPr>
              <a:t>https://www.bing.com/videos/search?q=werking+zoutstrooier&amp;&amp;view=detail&amp;mid=7CDB19DE646492E9CE157CDB19DE646492E9CE15&amp;&amp;FORM=VRDGAR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99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Kies een merk en type sneeuwschuiver/-ploeg, of rolbezem, of zoutstrooier.</a:t>
            </a:r>
          </a:p>
          <a:p>
            <a:r>
              <a:rPr lang="nl-NL" dirty="0" smtClean="0"/>
              <a:t>Maak een samenvatting van de machine met daarin de volgende punten: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Merk en type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Uitvoeringen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Technische specificaties (plaatje met onderdelen en technische gegevens)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Instellingen/afstellingen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Onderhoudsaspecten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765075" y="5113246"/>
            <a:ext cx="5233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Maak deze opdracht alleen. Inleveren in een Word-document of PowerPoint per mail naar </a:t>
            </a:r>
            <a:r>
              <a:rPr lang="nl-NL" dirty="0" smtClean="0">
                <a:solidFill>
                  <a:schemeClr val="accent1"/>
                </a:solidFill>
                <a:hlinkClick r:id="rId2"/>
              </a:rPr>
              <a:t>s.dewit@helicon.nl</a:t>
            </a:r>
            <a:endParaRPr lang="nl-NL" dirty="0" smtClean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Maak gebruik van foto’s, plaatjes, e.d.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90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186</Words>
  <Application>Microsoft Office PowerPoint</Application>
  <PresentationFormat>Breedbeeld</PresentationFormat>
  <Paragraphs>34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Gladheidsbestrijding</vt:lpstr>
      <vt:lpstr>De provincie</vt:lpstr>
      <vt:lpstr>sneeuwschuif</vt:lpstr>
      <vt:lpstr>sneeuwploeg</vt:lpstr>
      <vt:lpstr>sneeuwfrees</vt:lpstr>
      <vt:lpstr>rolbezem</vt:lpstr>
      <vt:lpstr>zoutstrooier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Gladheidsbestrijding</dc:title>
  <dc:creator>Stephan de Wit</dc:creator>
  <cp:lastModifiedBy>Stephan de Wit</cp:lastModifiedBy>
  <cp:revision>6</cp:revision>
  <dcterms:created xsi:type="dcterms:W3CDTF">2018-10-01T07:06:55Z</dcterms:created>
  <dcterms:modified xsi:type="dcterms:W3CDTF">2018-10-01T07:29:40Z</dcterms:modified>
</cp:coreProperties>
</file>