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44E-9431-41B7-A26B-57E585722FC6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4E4B-0E91-46BD-9DE3-AE1B1736B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95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44E-9431-41B7-A26B-57E585722FC6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4E4B-0E91-46BD-9DE3-AE1B1736B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27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44E-9431-41B7-A26B-57E585722FC6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4E4B-0E91-46BD-9DE3-AE1B1736B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66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44E-9431-41B7-A26B-57E585722FC6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4E4B-0E91-46BD-9DE3-AE1B1736B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64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44E-9431-41B7-A26B-57E585722FC6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4E4B-0E91-46BD-9DE3-AE1B1736B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06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44E-9431-41B7-A26B-57E585722FC6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4E4B-0E91-46BD-9DE3-AE1B1736B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83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44E-9431-41B7-A26B-57E585722FC6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4E4B-0E91-46BD-9DE3-AE1B1736B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30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44E-9431-41B7-A26B-57E585722FC6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4E4B-0E91-46BD-9DE3-AE1B1736B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133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44E-9431-41B7-A26B-57E585722FC6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4E4B-0E91-46BD-9DE3-AE1B1736B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22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44E-9431-41B7-A26B-57E585722FC6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4E4B-0E91-46BD-9DE3-AE1B1736B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20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44E-9431-41B7-A26B-57E585722FC6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4E4B-0E91-46BD-9DE3-AE1B1736B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1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0B44E-9431-41B7-A26B-57E585722FC6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4E4B-0E91-46BD-9DE3-AE1B1736B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23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s://www.youtube.com/watch?v=xFQ8fNHjkd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Transport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Verschillende typen aanhangers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086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enkel-</a:t>
            </a:r>
            <a:r>
              <a:rPr lang="nl-NL" dirty="0" err="1" smtClean="0"/>
              <a:t>assige</a:t>
            </a:r>
            <a:r>
              <a:rPr lang="nl-NL" dirty="0" smtClean="0"/>
              <a:t> aanhanger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003" y="1825625"/>
            <a:ext cx="64819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3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tandemasser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816" y="1825625"/>
            <a:ext cx="58003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5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kiep-aanhangwagen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127" y="1825625"/>
            <a:ext cx="65237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4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oprijwagen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583" y="2043629"/>
            <a:ext cx="5239486" cy="39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7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kiepwagen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2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Diverse uitvoeringen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https://www.youtube.com/watch?v=xFQ8fNHjkdc</a:t>
            </a:r>
            <a:r>
              <a:rPr lang="nl-NL" dirty="0" smtClean="0"/>
              <a:t>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59" y="2579097"/>
            <a:ext cx="3489688" cy="18575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42" y="4598125"/>
            <a:ext cx="2659525" cy="19966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525" y="4598125"/>
            <a:ext cx="2753415" cy="19924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741" y="2429691"/>
            <a:ext cx="2675892" cy="200691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027669" y="2993787"/>
            <a:ext cx="4113093" cy="30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756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</Words>
  <Application>Microsoft Office PowerPoint</Application>
  <PresentationFormat>Breedbeeld</PresentationFormat>
  <Paragraphs>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Transport</vt:lpstr>
      <vt:lpstr>De enkel-assige aanhanger</vt:lpstr>
      <vt:lpstr>De tandemasser</vt:lpstr>
      <vt:lpstr>De kiep-aanhangwagen</vt:lpstr>
      <vt:lpstr>De oprijwagen</vt:lpstr>
      <vt:lpstr>kiepwagen</vt:lpstr>
      <vt:lpstr>Diverse uitvoeringen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</dc:title>
  <dc:creator>Stephan de Wit</dc:creator>
  <cp:lastModifiedBy>Stephan de Wit</cp:lastModifiedBy>
  <cp:revision>2</cp:revision>
  <dcterms:created xsi:type="dcterms:W3CDTF">2018-09-24T07:18:46Z</dcterms:created>
  <dcterms:modified xsi:type="dcterms:W3CDTF">2018-09-24T07:22:29Z</dcterms:modified>
</cp:coreProperties>
</file>