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48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0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59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22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36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86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46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26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43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7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92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864F-AB25-4C81-B231-E394ECCFCE54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F81E6-8FCC-40BF-9577-1E8DC5CB94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19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scM_hE4fF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7200" dirty="0" smtClean="0"/>
              <a:t>SCRUM</a:t>
            </a:r>
            <a:endParaRPr lang="nl-NL" sz="7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https://www.youtube.com/watch?v=DscM_hE4fF8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7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91440" y="1777041"/>
            <a:ext cx="835899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Werk in zelf organiserende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Verdeel het werk in kleine, concrete onderdelen (deliverables), en door wie!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Sorteer de lijst op prioriteit en schat de tijd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Verdeel de tijd in korte vaste periodes (sprint)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Aan het eind het van elke periode is er een onderdeel af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492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260121" y="595223"/>
            <a:ext cx="80743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De stappen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1. Maak een duidelijke product </a:t>
            </a:r>
            <a:r>
              <a:rPr lang="nl-NL" sz="3200" dirty="0" err="1" smtClean="0"/>
              <a:t>backlog</a:t>
            </a:r>
            <a:r>
              <a:rPr lang="nl-NL" sz="3200" dirty="0" smtClean="0"/>
              <a:t> (schrijf alle taken uit).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2. Ga ze prioriteren (met het hele team)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/>
              <a:t>3</a:t>
            </a:r>
            <a:r>
              <a:rPr lang="nl-NL" sz="3200" dirty="0" smtClean="0"/>
              <a:t>. Plan al je stappen (schat in hoelang een stap duurt)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4. Bepaal elke 2 weken een realistisch en haalbaar doel (sprint)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(vergeet de behoeften van de klant niet!)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Maakt 1 item af voor je verder gaat met de volgende!</a:t>
            </a:r>
          </a:p>
        </p:txBody>
      </p:sp>
    </p:spTree>
    <p:extLst>
      <p:ext uri="{BB962C8B-B14F-4D97-AF65-F5344CB8AC3E}">
        <p14:creationId xmlns:p14="http://schemas.microsoft.com/office/powerpoint/2010/main" val="19559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880559" y="802257"/>
            <a:ext cx="91008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Product </a:t>
            </a:r>
            <a:r>
              <a:rPr lang="nl-NL" sz="3200" dirty="0" err="1" smtClean="0"/>
              <a:t>backlog</a:t>
            </a:r>
            <a:endParaRPr lang="nl-NL" sz="3200" dirty="0" smtClean="0"/>
          </a:p>
          <a:p>
            <a:pPr marL="285750" indent="-285750">
              <a:buFontTx/>
              <a:buChar char="-"/>
            </a:pPr>
            <a:r>
              <a:rPr lang="nl-NL" sz="3200" dirty="0" smtClean="0"/>
              <a:t>Wie, Wat, Waarom?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Als (klant) wil ik (beschrijving van datgene dat ontwikkeld moet worden) zodat ik (beschrijving van de reden waarom het gemaakt moet worden)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Dit zijn User </a:t>
            </a:r>
            <a:r>
              <a:rPr lang="nl-NL" sz="3200" dirty="0" err="1" smtClean="0"/>
              <a:t>Stories</a:t>
            </a:r>
            <a:r>
              <a:rPr lang="nl-NL" sz="3200" dirty="0" smtClean="0"/>
              <a:t> en je plaatst deze op de Product </a:t>
            </a:r>
            <a:r>
              <a:rPr lang="nl-NL" sz="3200" dirty="0" err="1" smtClean="0"/>
              <a:t>Backlog</a:t>
            </a:r>
            <a:r>
              <a:rPr lang="nl-NL" sz="3200" dirty="0" smtClean="0"/>
              <a:t>. Dan kun je zien welke taken hiervoor moeten worden opgepakt, hoeveel tijd dit kost en in welke volgorde.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6757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708031" y="353683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Na elke sprint, evalueren!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1. Laat zien wat je hebt gemaakt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2. Het geeft de mogelijkheid om elkaar feedback te geven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3. Dit houdt de focus in het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De kans voor het team om aan te geven hoe het de volgende sprint beter/anders kan.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Vervolgens begint het proces over, prioriteren, taken verdelen, nieuwe sprint plannen!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04096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156605" y="2265236"/>
            <a:ext cx="6254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613142" y="2080570"/>
            <a:ext cx="6254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13" y="629728"/>
            <a:ext cx="9506310" cy="589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266</Words>
  <Application>Microsoft Office PowerPoint</Application>
  <PresentationFormat>Breedbeeld</PresentationFormat>
  <Paragraphs>26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SCRUM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Alfa-college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SCRUM</dc:title>
  <dc:creator>Kerstholt, Harald</dc:creator>
  <cp:lastModifiedBy>Weerden, Nienke van</cp:lastModifiedBy>
  <cp:revision>13</cp:revision>
  <dcterms:created xsi:type="dcterms:W3CDTF">2018-09-15T11:07:16Z</dcterms:created>
  <dcterms:modified xsi:type="dcterms:W3CDTF">2018-09-17T10:46:04Z</dcterms:modified>
</cp:coreProperties>
</file>