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1" r:id="rId2"/>
  </p:sldMasterIdLst>
  <p:notesMasterIdLst>
    <p:notesMasterId r:id="rId10"/>
  </p:notesMasterIdLst>
  <p:sldIdLst>
    <p:sldId id="257" r:id="rId3"/>
    <p:sldId id="259" r:id="rId4"/>
    <p:sldId id="260" r:id="rId5"/>
    <p:sldId id="266" r:id="rId6"/>
    <p:sldId id="267" r:id="rId7"/>
    <p:sldId id="261" r:id="rId8"/>
    <p:sldId id="268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9B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04"/>
    <p:restoredTop sz="75489" autoAdjust="0"/>
  </p:normalViewPr>
  <p:slideViewPr>
    <p:cSldViewPr snapToGrid="0" snapToObjects="1">
      <p:cViewPr varScale="1">
        <p:scale>
          <a:sx n="55" d="100"/>
          <a:sy n="55" d="100"/>
        </p:scale>
        <p:origin x="1476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087EF-0553-42DF-893A-91C634DE6385}" type="datetimeFigureOut">
              <a:rPr lang="nl-NL" smtClean="0"/>
              <a:t>13-9-2018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0F0D5-052A-4191-8EA4-C346C2E573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8365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0F0D5-052A-4191-8EA4-C346C2E5734C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0969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653616"/>
            <a:ext cx="9144000" cy="2387600"/>
          </a:xfrm>
        </p:spPr>
        <p:txBody>
          <a:bodyPr anchor="b">
            <a:normAutofit/>
          </a:bodyPr>
          <a:lstStyle>
            <a:lvl1pPr algn="ctr">
              <a:defRPr sz="7200">
                <a:solidFill>
                  <a:srgbClr val="1F9BDE"/>
                </a:solidFill>
                <a:latin typeface="DIN Condensed" charset="0"/>
                <a:ea typeface="DIN Condensed" charset="0"/>
                <a:cs typeface="DIN Condensed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133291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latin typeface="Avenir Book" charset="0"/>
                <a:ea typeface="Avenir Book" charset="0"/>
                <a:cs typeface="Avenir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80029" y="5296636"/>
            <a:ext cx="3252987" cy="922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796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13-9-2018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0846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13-9-2018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1085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13-9-2018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3137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13-9-2018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365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900000">
            <a:off x="8745415" y="3750408"/>
            <a:ext cx="3680069" cy="368006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>
                <a:solidFill>
                  <a:srgbClr val="1F9BDE"/>
                </a:solidFill>
                <a:latin typeface="DIN Condensed" charset="0"/>
                <a:ea typeface="DIN Condensed" charset="0"/>
                <a:cs typeface="DIN Condensed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1pPr>
            <a:lvl2pPr marL="6858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2pPr>
            <a:lvl3pPr marL="11430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3pPr>
            <a:lvl4pPr marL="16002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4pPr>
            <a:lvl5pPr marL="2057400" indent="-228600">
              <a:buFont typeface="Wingdings" charset="2"/>
              <a:buChar char="§"/>
              <a:defRPr b="0" i="0"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smtClean="0"/>
              <a:t>Titel Kenniskiem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smtClean="0"/>
              <a:t>Titel Hoofdstuk</a:t>
            </a:r>
            <a:endParaRPr lang="nl-NL" dirty="0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356350"/>
            <a:ext cx="2743200" cy="365125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1F9BDE"/>
                </a:solidFill>
              </a:defRPr>
            </a:lvl1pPr>
          </a:lstStyle>
          <a:p>
            <a:pPr lvl="0"/>
            <a:r>
              <a:rPr lang="nl-NL" dirty="0" smtClean="0"/>
              <a:t>Titel Kenniskiem</a:t>
            </a:r>
            <a:endParaRPr lang="nl-NL" dirty="0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>
            <a:lvl1pPr marL="0" indent="0" algn="r">
              <a:buNone/>
              <a:defRPr sz="1400">
                <a:solidFill>
                  <a:srgbClr val="1F9BDE"/>
                </a:solidFill>
              </a:defRPr>
            </a:lvl1pPr>
          </a:lstStyle>
          <a:p>
            <a:pPr lvl="0"/>
            <a:r>
              <a:rPr lang="nl-NL" dirty="0" smtClean="0"/>
              <a:t>Titel hoofdstuk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86814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13-9-2018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1220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13-9-2018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6208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13-9-2018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747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13-9-2018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3070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13-9-2018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7139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13-9-2018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7770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2C0E-B441-429A-A2E5-A434B4231498}" type="datetimeFigureOut">
              <a:rPr lang="nl-NL" smtClean="0"/>
              <a:t>13-9-2018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3344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BFA54-F40C-8041-B70B-973F0B56D9B8}" type="datetimeFigureOut">
              <a:rPr lang="nl-NL" smtClean="0"/>
              <a:t>13-9-2018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12C79-C462-234E-A35C-93AED18ADB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124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C2C0E-B441-429A-A2E5-A434B4231498}" type="datetimeFigureOut">
              <a:rPr lang="nl-NL" smtClean="0"/>
              <a:t>13-9-2018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8CCB8-0802-4FCC-A2D6-CAC58A356F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0459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2</a:t>
            </a:r>
            <a:r>
              <a:rPr lang="en-US" sz="4000" dirty="0" smtClean="0"/>
              <a:t>. </a:t>
            </a:r>
            <a:r>
              <a:rPr lang="en-US" sz="4000" dirty="0" err="1" smtClean="0"/>
              <a:t>Verzorgen</a:t>
            </a:r>
            <a:r>
              <a:rPr lang="en-US" sz="4000" dirty="0" smtClean="0"/>
              <a:t> van </a:t>
            </a:r>
            <a:r>
              <a:rPr lang="en-US" sz="4000" dirty="0" err="1" smtClean="0"/>
              <a:t>vacht</a:t>
            </a:r>
            <a:r>
              <a:rPr lang="en-US" sz="4000" dirty="0" smtClean="0"/>
              <a:t>, </a:t>
            </a:r>
            <a:r>
              <a:rPr lang="en-US" sz="4000" dirty="0" err="1" smtClean="0"/>
              <a:t>nagels</a:t>
            </a:r>
            <a:r>
              <a:rPr lang="en-US" sz="4000" dirty="0" smtClean="0"/>
              <a:t> </a:t>
            </a:r>
            <a:r>
              <a:rPr lang="en-US" sz="4000" dirty="0" err="1" smtClean="0"/>
              <a:t>en</a:t>
            </a:r>
            <a:r>
              <a:rPr lang="en-US" sz="4000" dirty="0" smtClean="0"/>
              <a:t> </a:t>
            </a:r>
            <a:r>
              <a:rPr lang="en-US" sz="4000" dirty="0" err="1" smtClean="0"/>
              <a:t>hoeven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43305"/>
          </a:xfrm>
        </p:spPr>
        <p:txBody>
          <a:bodyPr/>
          <a:lstStyle/>
          <a:p>
            <a:r>
              <a:rPr lang="en-US" dirty="0" err="1" smtClean="0"/>
              <a:t>Vachtverzorging</a:t>
            </a:r>
            <a:r>
              <a:rPr lang="en-US" dirty="0" smtClean="0"/>
              <a:t> </a:t>
            </a:r>
            <a:r>
              <a:rPr lang="en-US" dirty="0" err="1" smtClean="0"/>
              <a:t>hond</a:t>
            </a:r>
            <a:r>
              <a:rPr lang="en-US" dirty="0" smtClean="0"/>
              <a:t>, </a:t>
            </a:r>
            <a:r>
              <a:rPr lang="en-US" dirty="0" err="1" smtClean="0"/>
              <a:t>kat</a:t>
            </a:r>
            <a:r>
              <a:rPr lang="en-US" dirty="0" smtClean="0"/>
              <a:t>, </a:t>
            </a:r>
            <a:r>
              <a:rPr lang="en-US" dirty="0" err="1" smtClean="0"/>
              <a:t>fretten</a:t>
            </a:r>
            <a:r>
              <a:rPr lang="en-US" dirty="0" smtClean="0"/>
              <a:t>, </a:t>
            </a:r>
            <a:r>
              <a:rPr lang="en-US" dirty="0" err="1" smtClean="0"/>
              <a:t>konijnen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knaagdieren</a:t>
            </a:r>
            <a:endParaRPr lang="en-US" dirty="0" smtClean="0"/>
          </a:p>
          <a:p>
            <a:r>
              <a:rPr lang="en-US" dirty="0" err="1" smtClean="0"/>
              <a:t>Verzorging</a:t>
            </a:r>
            <a:r>
              <a:rPr lang="en-US" dirty="0" smtClean="0"/>
              <a:t> </a:t>
            </a:r>
            <a:r>
              <a:rPr lang="en-US" dirty="0" err="1" smtClean="0"/>
              <a:t>paarden</a:t>
            </a:r>
            <a:r>
              <a:rPr lang="en-US" dirty="0" smtClean="0"/>
              <a:t>, pony’s, </a:t>
            </a:r>
            <a:r>
              <a:rPr lang="en-US" dirty="0" err="1" smtClean="0"/>
              <a:t>ezels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herkauwers</a:t>
            </a:r>
            <a:endParaRPr lang="en-US" dirty="0" smtClean="0"/>
          </a:p>
        </p:txBody>
      </p:sp>
      <p:sp>
        <p:nvSpPr>
          <p:cNvPr id="8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 err="1"/>
              <a:t>Diergezondheidszorg</a:t>
            </a:r>
            <a:endParaRPr lang="nl-NL" dirty="0"/>
          </a:p>
        </p:txBody>
      </p:sp>
      <p:sp>
        <p:nvSpPr>
          <p:cNvPr id="9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8610600" y="6356350"/>
            <a:ext cx="2743200" cy="365125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2</a:t>
            </a:r>
            <a:r>
              <a:rPr lang="en-US" dirty="0" smtClean="0"/>
              <a:t>. </a:t>
            </a:r>
            <a:r>
              <a:rPr lang="en-US" dirty="0" err="1" smtClean="0"/>
              <a:t>Verzorgen</a:t>
            </a:r>
            <a:r>
              <a:rPr lang="en-US" dirty="0" smtClean="0"/>
              <a:t> van </a:t>
            </a:r>
            <a:r>
              <a:rPr lang="en-US" dirty="0" err="1" smtClean="0"/>
              <a:t>vacht</a:t>
            </a:r>
            <a:r>
              <a:rPr lang="en-US" dirty="0" smtClean="0"/>
              <a:t>, </a:t>
            </a:r>
            <a:r>
              <a:rPr lang="en-US" dirty="0" err="1" smtClean="0"/>
              <a:t>nagels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hoeven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81400" y="3457280"/>
            <a:ext cx="3480435" cy="28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35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0189"/>
          </a:xfrm>
        </p:spPr>
        <p:txBody>
          <a:bodyPr>
            <a:normAutofit/>
          </a:bodyPr>
          <a:lstStyle/>
          <a:p>
            <a:r>
              <a:rPr lang="en-US" sz="4000" dirty="0" smtClean="0"/>
              <a:t>2.1 </a:t>
            </a:r>
            <a:r>
              <a:rPr lang="en-US" sz="4000" dirty="0" err="1" smtClean="0"/>
              <a:t>Oriëntatie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sz="3200" dirty="0" smtClean="0">
                <a:solidFill>
                  <a:srgbClr val="1F9BDE"/>
                </a:solidFill>
              </a:rPr>
              <a:t>“Als dierverzorger ben je verantwoordelijk voor het verzorgen van dieren”</a:t>
            </a:r>
          </a:p>
          <a:p>
            <a:pPr marL="0" indent="0" algn="ctr">
              <a:buNone/>
            </a:pPr>
            <a:endParaRPr lang="nl-NL" sz="3200" dirty="0" smtClean="0">
              <a:solidFill>
                <a:srgbClr val="1F9BDE"/>
              </a:solidFill>
            </a:endParaRPr>
          </a:p>
          <a:p>
            <a:r>
              <a:rPr lang="nl-NL" dirty="0" smtClean="0"/>
              <a:t>Voeren en hokken schoonmaken is belangrijk</a:t>
            </a:r>
          </a:p>
          <a:p>
            <a:r>
              <a:rPr lang="nl-NL" dirty="0" smtClean="0"/>
              <a:t>Exterieurverzorging is net zo belangrijk	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 smtClean="0"/>
              <a:t>Vachtverzorging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 smtClean="0"/>
              <a:t>Hoefverzorging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 smtClean="0"/>
              <a:t>Gebitsverzorging</a:t>
            </a:r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Diergezondheidszorg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2. </a:t>
            </a:r>
            <a:r>
              <a:rPr lang="en-US" dirty="0" err="1"/>
              <a:t>Verzorgen</a:t>
            </a:r>
            <a:r>
              <a:rPr lang="en-US" dirty="0"/>
              <a:t> van </a:t>
            </a:r>
            <a:r>
              <a:rPr lang="en-US" dirty="0" err="1"/>
              <a:t>vacht</a:t>
            </a:r>
            <a:r>
              <a:rPr lang="en-US" dirty="0"/>
              <a:t>, </a:t>
            </a:r>
            <a:r>
              <a:rPr lang="en-US" dirty="0" err="1"/>
              <a:t>nagels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hoeven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33852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0531"/>
          </a:xfrm>
        </p:spPr>
        <p:txBody>
          <a:bodyPr>
            <a:normAutofit/>
          </a:bodyPr>
          <a:lstStyle/>
          <a:p>
            <a:r>
              <a:rPr lang="en-US" sz="4000" dirty="0" smtClean="0"/>
              <a:t>2.2 </a:t>
            </a:r>
            <a:r>
              <a:rPr lang="en-US" sz="4000" dirty="0" err="1" smtClean="0"/>
              <a:t>Vachtverzorging</a:t>
            </a:r>
            <a:r>
              <a:rPr lang="en-US" sz="4000" dirty="0" smtClean="0"/>
              <a:t> </a:t>
            </a:r>
            <a:r>
              <a:rPr lang="en-US" sz="4000" dirty="0" err="1" smtClean="0"/>
              <a:t>bij</a:t>
            </a:r>
            <a:r>
              <a:rPr lang="en-US" sz="4000" dirty="0" smtClean="0"/>
              <a:t> de </a:t>
            </a:r>
            <a:r>
              <a:rPr lang="en-US" sz="4000" dirty="0" err="1" smtClean="0"/>
              <a:t>hond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801869"/>
          </a:xfrm>
        </p:spPr>
        <p:txBody>
          <a:bodyPr>
            <a:normAutofit fontScale="92500" lnSpcReduction="10000"/>
          </a:bodyPr>
          <a:lstStyle/>
          <a:p>
            <a:r>
              <a:rPr lang="nl-NL" b="1" dirty="0" smtClean="0"/>
              <a:t>Drie soorten haren</a:t>
            </a:r>
            <a:r>
              <a:rPr lang="nl-NL" dirty="0" smtClean="0"/>
              <a:t>: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Primaire haren (</a:t>
            </a:r>
            <a:r>
              <a:rPr lang="nl-NL" dirty="0" err="1"/>
              <a:t>dekharen</a:t>
            </a:r>
            <a:r>
              <a:rPr lang="nl-NL" dirty="0"/>
              <a:t> van de </a:t>
            </a:r>
            <a:r>
              <a:rPr lang="nl-NL" dirty="0" err="1"/>
              <a:t>bovenvacht</a:t>
            </a:r>
            <a:r>
              <a:rPr lang="nl-NL" dirty="0"/>
              <a:t>)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Secundaire haren (</a:t>
            </a:r>
            <a:r>
              <a:rPr lang="nl-NL" dirty="0" err="1"/>
              <a:t>ondervacht</a:t>
            </a:r>
            <a:r>
              <a:rPr lang="nl-NL" dirty="0"/>
              <a:t> of </a:t>
            </a:r>
            <a:r>
              <a:rPr lang="nl-NL" dirty="0" err="1"/>
              <a:t>onderwol</a:t>
            </a:r>
            <a:r>
              <a:rPr lang="nl-NL" dirty="0"/>
              <a:t>)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Tastharen (snuit en boven ogen</a:t>
            </a:r>
            <a:r>
              <a:rPr lang="nl-NL" dirty="0" smtClean="0"/>
              <a:t>)</a:t>
            </a:r>
          </a:p>
          <a:p>
            <a:r>
              <a:rPr lang="nl-NL" b="1" dirty="0" smtClean="0"/>
              <a:t>Rui of verharen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 smtClean="0"/>
              <a:t>Gehele jaar door </a:t>
            </a:r>
            <a:r>
              <a:rPr lang="nl-NL" dirty="0" smtClean="0">
                <a:sym typeface="Wingdings" panose="05000000000000000000" pitchFamily="2" charset="2"/>
              </a:rPr>
              <a:t> Mozaïek </a:t>
            </a:r>
            <a:r>
              <a:rPr lang="nl-NL" dirty="0" err="1" smtClean="0">
                <a:sym typeface="Wingdings" panose="05000000000000000000" pitchFamily="2" charset="2"/>
              </a:rPr>
              <a:t>verharing</a:t>
            </a:r>
            <a:endParaRPr lang="nl-NL" dirty="0"/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 smtClean="0"/>
              <a:t>Perioden van verharen </a:t>
            </a:r>
            <a:r>
              <a:rPr lang="nl-NL" dirty="0" smtClean="0">
                <a:sym typeface="Wingdings" panose="05000000000000000000" pitchFamily="2" charset="2"/>
              </a:rPr>
              <a:t> </a:t>
            </a:r>
            <a:r>
              <a:rPr lang="nl-NL" dirty="0" err="1" smtClean="0">
                <a:sym typeface="Wingdings" panose="05000000000000000000" pitchFamily="2" charset="2"/>
              </a:rPr>
              <a:t>Blokverharing</a:t>
            </a:r>
            <a:r>
              <a:rPr lang="nl-NL" dirty="0" smtClean="0">
                <a:sym typeface="Wingdings" panose="05000000000000000000" pitchFamily="2" charset="2"/>
              </a:rPr>
              <a:t> of </a:t>
            </a:r>
            <a:r>
              <a:rPr lang="nl-NL" dirty="0" err="1" smtClean="0">
                <a:sym typeface="Wingdings" panose="05000000000000000000" pitchFamily="2" charset="2"/>
              </a:rPr>
              <a:t>blokrui</a:t>
            </a:r>
            <a:endParaRPr lang="nl-NL" dirty="0"/>
          </a:p>
          <a:p>
            <a:r>
              <a:rPr lang="nl-NL" b="1" dirty="0" smtClean="0"/>
              <a:t>Functies vachtverzorging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 smtClean="0"/>
              <a:t>Verwijdering dood haar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 smtClean="0"/>
              <a:t>Massage van de huid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 smtClean="0"/>
              <a:t>Verdeling van talg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 smtClean="0"/>
              <a:t>Controle wondjes, bultjes en parasieten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 smtClean="0"/>
              <a:t>Aandacht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Diergezondheidszorg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2. </a:t>
            </a:r>
            <a:r>
              <a:rPr lang="en-US" dirty="0" err="1"/>
              <a:t>Verzorgen</a:t>
            </a:r>
            <a:r>
              <a:rPr lang="en-US" dirty="0"/>
              <a:t> van </a:t>
            </a:r>
            <a:r>
              <a:rPr lang="en-US" dirty="0" err="1"/>
              <a:t>vacht</a:t>
            </a:r>
            <a:r>
              <a:rPr lang="en-US" dirty="0"/>
              <a:t>, </a:t>
            </a:r>
            <a:r>
              <a:rPr lang="en-US" dirty="0" err="1"/>
              <a:t>nagels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hoeven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9970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000" y="365125"/>
            <a:ext cx="10845800" cy="91091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2.2 </a:t>
            </a:r>
            <a:r>
              <a:rPr lang="en-US" sz="4000" dirty="0" err="1" smtClean="0"/>
              <a:t>Vachtverzorging</a:t>
            </a:r>
            <a:r>
              <a:rPr lang="en-US" sz="4000" dirty="0" smtClean="0"/>
              <a:t> </a:t>
            </a:r>
            <a:r>
              <a:rPr lang="en-US" sz="4000" dirty="0" err="1" smtClean="0"/>
              <a:t>bij</a:t>
            </a:r>
            <a:r>
              <a:rPr lang="en-US" sz="4000" dirty="0" smtClean="0"/>
              <a:t> de </a:t>
            </a:r>
            <a:r>
              <a:rPr lang="en-US" sz="4000" dirty="0" err="1" smtClean="0"/>
              <a:t>hond</a:t>
            </a:r>
            <a:endParaRPr lang="nl-NL" sz="4000" dirty="0"/>
          </a:p>
        </p:txBody>
      </p:sp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2988139"/>
              </p:ext>
            </p:extLst>
          </p:nvPr>
        </p:nvGraphicFramePr>
        <p:xfrm>
          <a:off x="624112" y="3596191"/>
          <a:ext cx="1113736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4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4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43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43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7925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Stokhaar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Korthaar/ gladhaar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Halflang haar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Langhaar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925">
                <a:tc>
                  <a:txBody>
                    <a:bodyPr/>
                    <a:lstStyle/>
                    <a:p>
                      <a:pPr algn="l"/>
                      <a:r>
                        <a:rPr lang="nl-NL" dirty="0" err="1" smtClean="0"/>
                        <a:t>Onderwol</a:t>
                      </a:r>
                      <a:r>
                        <a:rPr lang="nl-NL" dirty="0" smtClean="0"/>
                        <a:t> en </a:t>
                      </a:r>
                      <a:r>
                        <a:rPr lang="nl-NL" dirty="0" err="1" smtClean="0"/>
                        <a:t>dekharen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dirty="0" smtClean="0"/>
                        <a:t>Korte harde </a:t>
                      </a:r>
                      <a:r>
                        <a:rPr lang="nl-NL" dirty="0" err="1" smtClean="0"/>
                        <a:t>dekharen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dirty="0" smtClean="0"/>
                        <a:t>Korte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onderwol</a:t>
                      </a:r>
                      <a:endParaRPr lang="nl-N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dirty="0" err="1" smtClean="0"/>
                        <a:t>Onderwol</a:t>
                      </a:r>
                      <a:r>
                        <a:rPr lang="nl-NL" dirty="0" smtClean="0"/>
                        <a:t> lang</a:t>
                      </a:r>
                      <a:r>
                        <a:rPr lang="nl-NL" baseline="0" dirty="0" smtClean="0"/>
                        <a:t> 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925">
                <a:tc>
                  <a:txBody>
                    <a:bodyPr/>
                    <a:lstStyle/>
                    <a:p>
                      <a:pPr algn="l"/>
                      <a:r>
                        <a:rPr lang="nl-NL" dirty="0" err="1" smtClean="0"/>
                        <a:t>Dekharen</a:t>
                      </a:r>
                      <a:r>
                        <a:rPr lang="nl-NL" dirty="0" smtClean="0"/>
                        <a:t> vrij stug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dirty="0" smtClean="0"/>
                        <a:t>Weinig tot geen </a:t>
                      </a:r>
                      <a:r>
                        <a:rPr lang="nl-NL" dirty="0" err="1" smtClean="0"/>
                        <a:t>onderwol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dirty="0" smtClean="0"/>
                        <a:t>Langere </a:t>
                      </a:r>
                      <a:r>
                        <a:rPr lang="nl-NL" dirty="0" err="1" smtClean="0"/>
                        <a:t>dekharen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dirty="0" err="1" smtClean="0"/>
                        <a:t>Dekharen</a:t>
                      </a:r>
                      <a:r>
                        <a:rPr lang="nl-NL" baseline="0" dirty="0" smtClean="0"/>
                        <a:t> lang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925">
                <a:tc>
                  <a:txBody>
                    <a:bodyPr/>
                    <a:lstStyle/>
                    <a:p>
                      <a:pPr algn="l"/>
                      <a:r>
                        <a:rPr lang="nl-NL" dirty="0" err="1" smtClean="0"/>
                        <a:t>Blokverharing</a:t>
                      </a:r>
                      <a:r>
                        <a:rPr lang="nl-NL" dirty="0" smtClean="0"/>
                        <a:t> 2x per jaar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dirty="0" smtClean="0"/>
                        <a:t>Mozaïek </a:t>
                      </a:r>
                      <a:r>
                        <a:rPr lang="nl-NL" dirty="0" err="1" smtClean="0"/>
                        <a:t>verharing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dirty="0" err="1" smtClean="0"/>
                        <a:t>Blokverharing</a:t>
                      </a:r>
                      <a:r>
                        <a:rPr lang="nl-NL" dirty="0" smtClean="0"/>
                        <a:t> </a:t>
                      </a:r>
                      <a:r>
                        <a:rPr lang="nl-NL" dirty="0" err="1" smtClean="0"/>
                        <a:t>onderwol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dirty="0" err="1" smtClean="0"/>
                        <a:t>Blokverharing</a:t>
                      </a:r>
                      <a:r>
                        <a:rPr lang="nl-NL" dirty="0" smtClean="0"/>
                        <a:t> </a:t>
                      </a:r>
                      <a:r>
                        <a:rPr lang="nl-NL" dirty="0" err="1" smtClean="0"/>
                        <a:t>onderwol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925">
                <a:tc>
                  <a:txBody>
                    <a:bodyPr/>
                    <a:lstStyle/>
                    <a:p>
                      <a:pPr algn="l"/>
                      <a:r>
                        <a:rPr lang="nl-NL" dirty="0" smtClean="0"/>
                        <a:t>Kam of </a:t>
                      </a:r>
                      <a:r>
                        <a:rPr lang="nl-NL" dirty="0" err="1" smtClean="0"/>
                        <a:t>herderharkje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dirty="0" smtClean="0"/>
                        <a:t>Kan plaatselijk kaal worden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dirty="0" smtClean="0"/>
                        <a:t>Mozaïek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verharing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dekharen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dirty="0" smtClean="0"/>
                        <a:t>Mozaïek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verharing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dekharen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0528">
                <a:tc>
                  <a:txBody>
                    <a:bodyPr/>
                    <a:lstStyle/>
                    <a:p>
                      <a:pPr algn="l"/>
                      <a:r>
                        <a:rPr lang="nl-NL" dirty="0" smtClean="0"/>
                        <a:t>Ruiperiode trimsalon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dirty="0" smtClean="0"/>
                        <a:t>Weinig vachtverzorging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dirty="0" smtClean="0"/>
                        <a:t>Langere haren aantal</a:t>
                      </a:r>
                      <a:r>
                        <a:rPr lang="nl-NL" baseline="0" dirty="0" smtClean="0"/>
                        <a:t> plaatsen, vaker kammen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dirty="0" smtClean="0"/>
                        <a:t>Extra kammen en om de 6 á 10 weken trimsalon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Diergezondheidszorg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2. </a:t>
            </a:r>
            <a:r>
              <a:rPr lang="en-US" dirty="0" err="1"/>
              <a:t>Verzorgen</a:t>
            </a:r>
            <a:r>
              <a:rPr lang="en-US" dirty="0"/>
              <a:t> van </a:t>
            </a:r>
            <a:r>
              <a:rPr lang="en-US" dirty="0" err="1"/>
              <a:t>vacht</a:t>
            </a:r>
            <a:r>
              <a:rPr lang="en-US" dirty="0"/>
              <a:t>, </a:t>
            </a:r>
            <a:r>
              <a:rPr lang="en-US" dirty="0" err="1"/>
              <a:t>nagels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hoeven</a:t>
            </a:r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508000" y="1430457"/>
            <a:ext cx="20325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b="1" dirty="0" smtClean="0">
                <a:latin typeface="Avenir Book"/>
              </a:rPr>
              <a:t>Vachttypen</a:t>
            </a:r>
            <a:endParaRPr lang="nl-NL" sz="2400" b="1" dirty="0">
              <a:latin typeface="Avenir Book"/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4007" y="1909081"/>
            <a:ext cx="2064926" cy="171685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5766" y="1879339"/>
            <a:ext cx="1239949" cy="1716852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4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98883" y="1897101"/>
            <a:ext cx="2437447" cy="1758928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06567" y="1918139"/>
            <a:ext cx="1484667" cy="1698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20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8620" y="365126"/>
            <a:ext cx="10965180" cy="82011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2.2 </a:t>
            </a:r>
            <a:r>
              <a:rPr lang="en-US" sz="4000" dirty="0" err="1" smtClean="0"/>
              <a:t>Vachtverzorging</a:t>
            </a:r>
            <a:r>
              <a:rPr lang="en-US" sz="4000" dirty="0" smtClean="0"/>
              <a:t> </a:t>
            </a:r>
            <a:r>
              <a:rPr lang="en-US" sz="4000" dirty="0" err="1" smtClean="0"/>
              <a:t>bij</a:t>
            </a:r>
            <a:r>
              <a:rPr lang="en-US" sz="4000" dirty="0" smtClean="0"/>
              <a:t> de </a:t>
            </a:r>
            <a:r>
              <a:rPr lang="en-US" sz="4000" dirty="0" err="1" smtClean="0"/>
              <a:t>hond</a:t>
            </a:r>
            <a:endParaRPr lang="nl-NL" sz="4000" dirty="0"/>
          </a:p>
        </p:txBody>
      </p:sp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0158099"/>
              </p:ext>
            </p:extLst>
          </p:nvPr>
        </p:nvGraphicFramePr>
        <p:xfrm>
          <a:off x="388620" y="3596191"/>
          <a:ext cx="11372852" cy="276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3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3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3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432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err="1" smtClean="0"/>
                        <a:t>Ruwhaar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Krulhaar/ kroeshaar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err="1" smtClean="0"/>
                        <a:t>Vilthaar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Haarloos/ naakt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Dubbele vacht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Voornamelijk </a:t>
                      </a:r>
                      <a:r>
                        <a:rPr lang="nl-NL" dirty="0" err="1" smtClean="0"/>
                        <a:t>onderwol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Veel en lange </a:t>
                      </a:r>
                      <a:r>
                        <a:rPr lang="nl-NL" dirty="0" err="1" smtClean="0"/>
                        <a:t>onderwol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Enkele </a:t>
                      </a:r>
                      <a:r>
                        <a:rPr lang="nl-NL" dirty="0" err="1" smtClean="0"/>
                        <a:t>dekharen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Harde afstaande haren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Weinig/ geen </a:t>
                      </a:r>
                      <a:r>
                        <a:rPr lang="nl-NL" dirty="0" err="1" smtClean="0"/>
                        <a:t>dekharen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Vacht vervilt snel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Dekharen</a:t>
                      </a:r>
                      <a:r>
                        <a:rPr lang="nl-NL" dirty="0" smtClean="0"/>
                        <a:t> wegscheren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Blokrui</a:t>
                      </a:r>
                      <a:r>
                        <a:rPr lang="nl-NL" dirty="0" smtClean="0"/>
                        <a:t> gehele vacht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Geschikt bij allergie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Plakken vilt scheuren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Wassen en drogen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Vacht plukken bij</a:t>
                      </a:r>
                      <a:r>
                        <a:rPr lang="nl-NL" baseline="0" dirty="0" smtClean="0"/>
                        <a:t> plukrijp</a:t>
                      </a:r>
                      <a:endParaRPr lang="nl-N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Mozaïek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verharing</a:t>
                      </a:r>
                      <a:endParaRPr lang="nl-N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Bij de oren anders</a:t>
                      </a:r>
                      <a:r>
                        <a:rPr lang="nl-NL" baseline="0" dirty="0" smtClean="0"/>
                        <a:t> scheuren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Zomer zonnebrandcrème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Iedere</a:t>
                      </a:r>
                      <a:r>
                        <a:rPr lang="nl-NL" baseline="0" dirty="0" smtClean="0"/>
                        <a:t> 3 tot 6 maanden bij de trimsalon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 á</a:t>
                      </a:r>
                      <a:r>
                        <a:rPr lang="nl-NL" baseline="0" dirty="0" smtClean="0"/>
                        <a:t> 3 x/</a:t>
                      </a:r>
                      <a:r>
                        <a:rPr lang="nl-NL" baseline="0" dirty="0" err="1" smtClean="0"/>
                        <a:t>weekk</a:t>
                      </a:r>
                      <a:r>
                        <a:rPr lang="nl-NL" baseline="0" dirty="0" smtClean="0"/>
                        <a:t> borstelen en iedere 6 á 8 weken trimsalon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Scheuren het beste laten doen</a:t>
                      </a:r>
                      <a:r>
                        <a:rPr lang="nl-NL" baseline="0" dirty="0" smtClean="0"/>
                        <a:t> bij trimsalon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Soms wat haren op kop, poten en staart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Diergezondheidszorg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2. </a:t>
            </a:r>
            <a:r>
              <a:rPr lang="en-US" dirty="0" err="1"/>
              <a:t>Verzorgen</a:t>
            </a:r>
            <a:r>
              <a:rPr lang="en-US" dirty="0"/>
              <a:t> van </a:t>
            </a:r>
            <a:r>
              <a:rPr lang="en-US" dirty="0" err="1"/>
              <a:t>vacht</a:t>
            </a:r>
            <a:r>
              <a:rPr lang="en-US" dirty="0"/>
              <a:t>, </a:t>
            </a:r>
            <a:r>
              <a:rPr lang="en-US" dirty="0" err="1"/>
              <a:t>nagels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hoeven</a:t>
            </a:r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480372" y="1389532"/>
            <a:ext cx="20601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b="1" dirty="0" smtClean="0">
                <a:latin typeface="Avenir Book"/>
              </a:rPr>
              <a:t>Vachttypen</a:t>
            </a:r>
            <a:endParaRPr lang="nl-NL" sz="2400" b="1" dirty="0">
              <a:latin typeface="Avenir Book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1977049"/>
            <a:ext cx="2031111" cy="1672395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86172" y="1699399"/>
            <a:ext cx="2025357" cy="194069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723151" y="1793488"/>
            <a:ext cx="1788807" cy="1793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5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17330" y="1959361"/>
            <a:ext cx="2327910" cy="1681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72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42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2.3 </a:t>
            </a:r>
            <a:r>
              <a:rPr lang="en-US" sz="4000" dirty="0" err="1" smtClean="0"/>
              <a:t>Vachtverzorging</a:t>
            </a:r>
            <a:r>
              <a:rPr lang="en-US" sz="4000" dirty="0" smtClean="0"/>
              <a:t> </a:t>
            </a:r>
            <a:r>
              <a:rPr lang="en-US" sz="4000" dirty="0" err="1" smtClean="0"/>
              <a:t>bij</a:t>
            </a:r>
            <a:r>
              <a:rPr lang="en-US" sz="4000" dirty="0" smtClean="0"/>
              <a:t> de </a:t>
            </a:r>
            <a:r>
              <a:rPr lang="en-US" sz="4000" dirty="0" err="1" smtClean="0"/>
              <a:t>kat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378857"/>
            <a:ext cx="10515600" cy="4804229"/>
          </a:xfrm>
        </p:spPr>
        <p:txBody>
          <a:bodyPr>
            <a:normAutofit fontScale="92500" lnSpcReduction="10000"/>
          </a:bodyPr>
          <a:lstStyle/>
          <a:p>
            <a:r>
              <a:rPr lang="nl-NL" dirty="0" smtClean="0"/>
              <a:t>Katten verharen 2x per jaar (</a:t>
            </a:r>
            <a:r>
              <a:rPr lang="nl-NL" dirty="0" err="1" smtClean="0"/>
              <a:t>blokrui</a:t>
            </a:r>
            <a:r>
              <a:rPr lang="nl-NL" dirty="0" smtClean="0"/>
              <a:t>)</a:t>
            </a:r>
          </a:p>
          <a:p>
            <a:pPr marL="0" indent="0">
              <a:buNone/>
            </a:pPr>
            <a:endParaRPr lang="nl-NL" sz="2200" dirty="0" smtClean="0"/>
          </a:p>
          <a:p>
            <a:r>
              <a:rPr lang="nl-NL" dirty="0" smtClean="0"/>
              <a:t>Kortharige vacht 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 err="1"/>
              <a:t>Dekharen</a:t>
            </a:r>
            <a:r>
              <a:rPr lang="nl-NL" dirty="0"/>
              <a:t> niet langer dan 4,5 cm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Eigen vacht goed verzorgen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/>
              <a:t>Borstelen tijdens </a:t>
            </a:r>
            <a:r>
              <a:rPr lang="nl-NL" dirty="0" err="1" smtClean="0"/>
              <a:t>blokrui</a:t>
            </a:r>
            <a:endParaRPr lang="nl-NL" dirty="0" smtClean="0"/>
          </a:p>
          <a:p>
            <a:pPr marL="261937" lvl="1" indent="0">
              <a:buNone/>
            </a:pPr>
            <a:endParaRPr lang="nl-NL" dirty="0" smtClean="0"/>
          </a:p>
          <a:p>
            <a:r>
              <a:rPr lang="nl-NL" dirty="0" err="1" smtClean="0"/>
              <a:t>Halflangharige</a:t>
            </a:r>
            <a:r>
              <a:rPr lang="nl-NL" dirty="0" smtClean="0"/>
              <a:t> vacht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 smtClean="0"/>
              <a:t>Lange </a:t>
            </a:r>
            <a:r>
              <a:rPr lang="nl-NL" dirty="0" err="1" smtClean="0"/>
              <a:t>dekharen</a:t>
            </a:r>
            <a:endParaRPr lang="nl-NL" dirty="0"/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 smtClean="0"/>
              <a:t>Wolharen korter</a:t>
            </a:r>
            <a:endParaRPr lang="nl-NL" dirty="0"/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 smtClean="0"/>
              <a:t>Eigen vacht goed verzorgen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 smtClean="0"/>
              <a:t>Verzorger 1x per week kammen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 smtClean="0"/>
              <a:t>Ruiperiode en oudere katten vaker kammen</a:t>
            </a:r>
            <a:endParaRPr lang="nl-NL" dirty="0"/>
          </a:p>
          <a:p>
            <a:pPr marL="0" indent="0">
              <a:buNone/>
            </a:pPr>
            <a:endParaRPr lang="nl-NL" dirty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Diergezondheidszorg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2. </a:t>
            </a:r>
            <a:r>
              <a:rPr lang="en-US" dirty="0" err="1"/>
              <a:t>Verzorgen</a:t>
            </a:r>
            <a:r>
              <a:rPr lang="en-US" dirty="0"/>
              <a:t> van </a:t>
            </a:r>
            <a:r>
              <a:rPr lang="en-US" dirty="0" err="1"/>
              <a:t>vacht</a:t>
            </a:r>
            <a:r>
              <a:rPr lang="en-US" dirty="0"/>
              <a:t>, </a:t>
            </a:r>
            <a:r>
              <a:rPr lang="en-US" dirty="0" err="1"/>
              <a:t>nagels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hoeven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22144" y="2323068"/>
            <a:ext cx="2542096" cy="317762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10600" y="1870075"/>
            <a:ext cx="28956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600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961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2.3 </a:t>
            </a:r>
            <a:r>
              <a:rPr lang="en-US" sz="4000" dirty="0" err="1" smtClean="0"/>
              <a:t>Vachtverzorging</a:t>
            </a:r>
            <a:r>
              <a:rPr lang="en-US" sz="4000" dirty="0" smtClean="0"/>
              <a:t> </a:t>
            </a:r>
            <a:r>
              <a:rPr lang="en-US" sz="4000" dirty="0" err="1" smtClean="0"/>
              <a:t>bij</a:t>
            </a:r>
            <a:r>
              <a:rPr lang="en-US" sz="4000" dirty="0" smtClean="0"/>
              <a:t> de </a:t>
            </a:r>
            <a:r>
              <a:rPr lang="en-US" sz="4000" dirty="0" err="1" smtClean="0"/>
              <a:t>kat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378857"/>
            <a:ext cx="7565571" cy="4798106"/>
          </a:xfrm>
        </p:spPr>
        <p:txBody>
          <a:bodyPr>
            <a:normAutofit/>
          </a:bodyPr>
          <a:lstStyle/>
          <a:p>
            <a:r>
              <a:rPr lang="nl-NL" dirty="0" smtClean="0"/>
              <a:t>Langharige vacht 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 smtClean="0"/>
              <a:t>Lange zijdeachtige </a:t>
            </a:r>
            <a:r>
              <a:rPr lang="nl-NL" dirty="0" err="1" smtClean="0"/>
              <a:t>dekharen</a:t>
            </a:r>
            <a:r>
              <a:rPr lang="nl-NL" dirty="0" smtClean="0"/>
              <a:t> </a:t>
            </a:r>
            <a:endParaRPr lang="nl-NL" dirty="0"/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 smtClean="0"/>
              <a:t>Overvloedig aantal wolharen</a:t>
            </a:r>
            <a:endParaRPr lang="nl-NL" dirty="0"/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 smtClean="0"/>
              <a:t>Eigen vacht moeilijk verzorgen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 smtClean="0"/>
              <a:t>Regelmatig kammen</a:t>
            </a:r>
          </a:p>
          <a:p>
            <a:pPr marL="261937" lvl="1" indent="0">
              <a:buNone/>
            </a:pPr>
            <a:endParaRPr lang="nl-NL" dirty="0" smtClean="0"/>
          </a:p>
          <a:p>
            <a:r>
              <a:rPr lang="nl-NL" dirty="0" smtClean="0"/>
              <a:t>Afwijkende vachten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 smtClean="0"/>
              <a:t>Spontane mutaties</a:t>
            </a:r>
            <a:endParaRPr lang="nl-NL" dirty="0"/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 smtClean="0"/>
              <a:t>Rex-katten, eigen vacht goed verzorgen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 smtClean="0"/>
              <a:t>Draadharige katten, eigen vacht goed verzorgen</a:t>
            </a:r>
          </a:p>
          <a:p>
            <a:pPr lvl="1" indent="-423863">
              <a:buFont typeface="Arial" panose="020B0604020202020204" pitchFamily="34" charset="0"/>
              <a:buChar char="•"/>
            </a:pPr>
            <a:r>
              <a:rPr lang="nl-NL" dirty="0" smtClean="0"/>
              <a:t>Haarloze katten, wassen en zonnebrand</a:t>
            </a:r>
          </a:p>
          <a:p>
            <a:pPr marL="0" indent="0">
              <a:buNone/>
            </a:pPr>
            <a:endParaRPr lang="nl-NL" dirty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Diergezondheidszorg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2. </a:t>
            </a:r>
            <a:r>
              <a:rPr lang="en-US" dirty="0" err="1"/>
              <a:t>Verzorgen</a:t>
            </a:r>
            <a:r>
              <a:rPr lang="en-US" dirty="0"/>
              <a:t> van </a:t>
            </a:r>
            <a:r>
              <a:rPr lang="en-US" dirty="0" err="1"/>
              <a:t>vacht</a:t>
            </a:r>
            <a:r>
              <a:rPr lang="en-US" dirty="0"/>
              <a:t>, </a:t>
            </a:r>
            <a:r>
              <a:rPr lang="en-US" dirty="0" err="1"/>
              <a:t>nagels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hoeven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08571" y="560769"/>
            <a:ext cx="3098437" cy="2440019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42400" y="3196432"/>
            <a:ext cx="2514599" cy="307478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85834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r">
          <a:defRPr sz="1600" dirty="0" smtClean="0">
            <a:solidFill>
              <a:srgbClr val="1F9BDE"/>
            </a:solidFill>
            <a:latin typeface="DIN Condensed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emplate Ontwikkelcentrum" id="{58AA8E0B-BC53-5947-8014-EFF79423B6D5}" vid="{65046F71-7F92-7648-9609-8E30722A779F}"/>
    </a:ext>
  </a:extLst>
</a:theme>
</file>

<file path=ppt/theme/theme2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Ontwikkelcentrum</Template>
  <TotalTime>1</TotalTime>
  <Words>455</Words>
  <Application>Microsoft Office PowerPoint</Application>
  <PresentationFormat>Breedbeeld</PresentationFormat>
  <Paragraphs>118</Paragraphs>
  <Slides>7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2</vt:i4>
      </vt:variant>
      <vt:variant>
        <vt:lpstr>Diatitels</vt:lpstr>
      </vt:variant>
      <vt:variant>
        <vt:i4>7</vt:i4>
      </vt:variant>
    </vt:vector>
  </HeadingPairs>
  <TitlesOfParts>
    <vt:vector size="15" baseType="lpstr">
      <vt:lpstr>Arial</vt:lpstr>
      <vt:lpstr>Avenir Book</vt:lpstr>
      <vt:lpstr>Calibri</vt:lpstr>
      <vt:lpstr>Calibri Light</vt:lpstr>
      <vt:lpstr>DIN Condensed</vt:lpstr>
      <vt:lpstr>Wingdings</vt:lpstr>
      <vt:lpstr>Office-thema</vt:lpstr>
      <vt:lpstr>Aangepast ontwerp</vt:lpstr>
      <vt:lpstr>2. Verzorgen van vacht, nagels en hoeven</vt:lpstr>
      <vt:lpstr>2.1 Oriëntatie</vt:lpstr>
      <vt:lpstr>2.2 Vachtverzorging bij de hond</vt:lpstr>
      <vt:lpstr>2.2 Vachtverzorging bij de hond</vt:lpstr>
      <vt:lpstr>2.2 Vachtverzorging bij de hond</vt:lpstr>
      <vt:lpstr>2.3 Vachtverzorging bij de kat</vt:lpstr>
      <vt:lpstr>2.3 Vachtverzorging bij de kat</vt:lpstr>
    </vt:vector>
  </TitlesOfParts>
  <Company>Corporate Desktop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Marian Oskam</dc:creator>
  <cp:lastModifiedBy>Nikki Pots</cp:lastModifiedBy>
  <cp:revision>59</cp:revision>
  <dcterms:created xsi:type="dcterms:W3CDTF">2018-01-29T13:04:35Z</dcterms:created>
  <dcterms:modified xsi:type="dcterms:W3CDTF">2018-09-13T13:49:44Z</dcterms:modified>
</cp:coreProperties>
</file>