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59" r:id="rId2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6F6E23-4095-462A-B3AA-2F5E395F5FD9}" type="datetimeFigureOut">
              <a:rPr lang="nl-NL" smtClean="0"/>
              <a:t>6-9-2018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504C83-EB84-4B69-A044-ECF3CFA2E4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7074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112A2283-2267-4C69-98E6-356AF43A9837}" type="slidenum">
              <a:rPr lang="nl-NL" altLang="nl-NL" sz="1200"/>
              <a:pPr algn="r"/>
              <a:t>3</a:t>
            </a:fld>
            <a:endParaRPr lang="nl-NL" altLang="nl-NL" sz="1200"/>
          </a:p>
        </p:txBody>
      </p:sp>
      <p:sp>
        <p:nvSpPr>
          <p:cNvPr id="819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24060568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EF521A9B-F9BD-4A99-BF69-BB9DAFBDED0D}" type="slidenum">
              <a:rPr lang="nl-NL" altLang="nl-NL" sz="1200"/>
              <a:pPr algn="r"/>
              <a:t>13</a:t>
            </a:fld>
            <a:endParaRPr lang="nl-NL" altLang="nl-NL" sz="1200"/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35303902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D5639EF6-0B76-4CF1-ACB1-8CF24FEB5751}" type="slidenum">
              <a:rPr lang="nl-NL" altLang="nl-NL" sz="1200"/>
              <a:pPr algn="r"/>
              <a:t>14</a:t>
            </a:fld>
            <a:endParaRPr lang="nl-NL" altLang="nl-NL" sz="1200"/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3537630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D1082DD9-35CB-423D-B4E3-F31D59CCC1E6}" type="slidenum">
              <a:rPr lang="nl-NL" altLang="nl-NL" sz="1200"/>
              <a:pPr algn="r"/>
              <a:t>4</a:t>
            </a:fld>
            <a:endParaRPr lang="nl-NL" altLang="nl-NL" sz="1200"/>
          </a:p>
        </p:txBody>
      </p:sp>
      <p:sp>
        <p:nvSpPr>
          <p:cNvPr id="1024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1304465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1806D8C2-3F7C-4F7A-8B3E-36DE790EA919}" type="slidenum">
              <a:rPr lang="nl-NL" altLang="nl-NL" sz="1200"/>
              <a:pPr algn="r"/>
              <a:t>6</a:t>
            </a:fld>
            <a:endParaRPr lang="nl-NL" altLang="nl-NL" sz="1200"/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832593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39FA5E36-683C-4057-8602-C398A47232FE}" type="slidenum">
              <a:rPr lang="nl-NL" altLang="nl-NL" sz="1200"/>
              <a:pPr algn="r"/>
              <a:t>7</a:t>
            </a:fld>
            <a:endParaRPr lang="nl-NL" altLang="nl-NL" sz="1200"/>
          </a:p>
        </p:txBody>
      </p:sp>
      <p:sp>
        <p:nvSpPr>
          <p:cNvPr id="1536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2135838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C48E4703-F379-42FA-90A5-30271DAC3657}" type="slidenum">
              <a:rPr lang="nl-NL" altLang="nl-NL" sz="1200"/>
              <a:pPr algn="r"/>
              <a:t>8</a:t>
            </a:fld>
            <a:endParaRPr lang="nl-NL" altLang="nl-NL" sz="1200"/>
          </a:p>
        </p:txBody>
      </p:sp>
      <p:sp>
        <p:nvSpPr>
          <p:cNvPr id="1741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1172095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89BE7FA0-BCE9-4E4C-84FA-44BC518EBF03}" type="slidenum">
              <a:rPr lang="nl-NL" altLang="nl-NL" sz="1200"/>
              <a:pPr algn="r"/>
              <a:t>9</a:t>
            </a:fld>
            <a:endParaRPr lang="nl-NL" altLang="nl-NL" sz="1200"/>
          </a:p>
        </p:txBody>
      </p:sp>
      <p:sp>
        <p:nvSpPr>
          <p:cNvPr id="1945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541871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E43BD1E8-C7CB-441C-AC31-86B04930982B}" type="slidenum">
              <a:rPr lang="nl-NL" altLang="nl-NL" sz="1200"/>
              <a:pPr algn="r"/>
              <a:t>10</a:t>
            </a:fld>
            <a:endParaRPr lang="nl-NL" altLang="nl-NL" sz="1200"/>
          </a:p>
        </p:txBody>
      </p:sp>
      <p:sp>
        <p:nvSpPr>
          <p:cNvPr id="2150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3381212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C4BBBBB6-60CC-4850-BB31-051A45C16744}" type="slidenum">
              <a:rPr lang="nl-NL" altLang="nl-NL" sz="1200"/>
              <a:pPr algn="r"/>
              <a:t>11</a:t>
            </a:fld>
            <a:endParaRPr lang="nl-NL" altLang="nl-NL" sz="1200"/>
          </a:p>
        </p:txBody>
      </p:sp>
      <p:sp>
        <p:nvSpPr>
          <p:cNvPr id="2355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9234058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4457AA0E-EA33-4429-8F8F-C491F05B4E3D}" type="slidenum">
              <a:rPr lang="nl-NL" altLang="nl-NL" sz="1200"/>
              <a:pPr algn="r"/>
              <a:t>12</a:t>
            </a:fld>
            <a:endParaRPr lang="nl-NL" altLang="nl-NL" sz="1200"/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1794206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6-9-2018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Metselen</a:t>
            </a:r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88" y="695325"/>
            <a:ext cx="7629525" cy="414338"/>
          </a:xfrm>
        </p:spPr>
        <p:txBody>
          <a:bodyPr lIns="0" tIns="0" rIns="0" bIns="0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altLang="nl-NL" sz="2900" b="1" dirty="0">
                <a:solidFill>
                  <a:schemeClr val="tx1"/>
                </a:solidFill>
              </a:rPr>
              <a:t>Metselverbanden voor </a:t>
            </a:r>
            <a:r>
              <a:rPr lang="nl-NL" altLang="nl-NL" sz="2900" b="1" dirty="0" err="1">
                <a:solidFill>
                  <a:schemeClr val="tx1"/>
                </a:solidFill>
              </a:rPr>
              <a:t>steensmuren</a:t>
            </a:r>
            <a:endParaRPr lang="nl-NL" altLang="nl-NL" sz="2900" b="1" dirty="0">
              <a:solidFill>
                <a:schemeClr val="tx1"/>
              </a:solidFill>
            </a:endParaRPr>
          </a:p>
        </p:txBody>
      </p:sp>
      <p:sp>
        <p:nvSpPr>
          <p:cNvPr id="6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nl-NL"/>
              <a:t>Metselverbanden</a:t>
            </a:r>
          </a:p>
        </p:txBody>
      </p:sp>
      <p:sp>
        <p:nvSpPr>
          <p:cNvPr id="20484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1D98384B-6125-4A72-9AD2-38D6F856ED83}" type="slidenum">
              <a:rPr lang="nl-NL" altLang="nl-NL" sz="900">
                <a:solidFill>
                  <a:schemeClr val="accent1"/>
                </a:solidFill>
              </a:rPr>
              <a:pPr algn="r"/>
              <a:t>10</a:t>
            </a:fld>
            <a:endParaRPr lang="nl-NL" altLang="nl-NL" sz="900">
              <a:solidFill>
                <a:schemeClr val="accent1"/>
              </a:solidFill>
            </a:endParaRPr>
          </a:p>
        </p:txBody>
      </p:sp>
      <p:sp>
        <p:nvSpPr>
          <p:cNvPr id="20485" name="Freeform 3"/>
          <p:cNvSpPr>
            <a:spLocks/>
          </p:cNvSpPr>
          <p:nvPr/>
        </p:nvSpPr>
        <p:spPr bwMode="auto">
          <a:xfrm>
            <a:off x="820738" y="1168400"/>
            <a:ext cx="7845425" cy="20638"/>
          </a:xfrm>
          <a:custGeom>
            <a:avLst/>
            <a:gdLst>
              <a:gd name="T0" fmla="*/ 0 w 4942"/>
              <a:gd name="T1" fmla="*/ 19050 h 13"/>
              <a:gd name="T2" fmla="*/ 7843838 w 4942"/>
              <a:gd name="T3" fmla="*/ 19050 h 13"/>
              <a:gd name="T4" fmla="*/ 7843838 w 4942"/>
              <a:gd name="T5" fmla="*/ 0 h 13"/>
              <a:gd name="T6" fmla="*/ 0 w 4942"/>
              <a:gd name="T7" fmla="*/ 0 h 13"/>
              <a:gd name="T8" fmla="*/ 0 w 4942"/>
              <a:gd name="T9" fmla="*/ 19050 h 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942" h="13">
                <a:moveTo>
                  <a:pt x="0" y="12"/>
                </a:moveTo>
                <a:lnTo>
                  <a:pt x="4941" y="12"/>
                </a:lnTo>
                <a:lnTo>
                  <a:pt x="4941" y="0"/>
                </a:lnTo>
                <a:lnTo>
                  <a:pt x="0" y="0"/>
                </a:lnTo>
                <a:lnTo>
                  <a:pt x="0" y="12"/>
                </a:lnTo>
              </a:path>
            </a:pathLst>
          </a:custGeom>
          <a:solidFill>
            <a:srgbClr val="66B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486" name="Freeform 4"/>
          <p:cNvSpPr>
            <a:spLocks/>
          </p:cNvSpPr>
          <p:nvPr/>
        </p:nvSpPr>
        <p:spPr bwMode="auto">
          <a:xfrm>
            <a:off x="800100" y="1146175"/>
            <a:ext cx="7886700" cy="65088"/>
          </a:xfrm>
          <a:custGeom>
            <a:avLst/>
            <a:gdLst>
              <a:gd name="T0" fmla="*/ 0 w 4968"/>
              <a:gd name="T1" fmla="*/ 63500 h 41"/>
              <a:gd name="T2" fmla="*/ 7885113 w 4968"/>
              <a:gd name="T3" fmla="*/ 63500 h 41"/>
              <a:gd name="T4" fmla="*/ 7885113 w 4968"/>
              <a:gd name="T5" fmla="*/ 0 h 41"/>
              <a:gd name="T6" fmla="*/ 7864475 w 4968"/>
              <a:gd name="T7" fmla="*/ 22225 h 41"/>
              <a:gd name="T8" fmla="*/ 7864475 w 4968"/>
              <a:gd name="T9" fmla="*/ 41275 h 41"/>
              <a:gd name="T10" fmla="*/ 20638 w 4968"/>
              <a:gd name="T11" fmla="*/ 41275 h 41"/>
              <a:gd name="T12" fmla="*/ 0 w 4968"/>
              <a:gd name="T13" fmla="*/ 63500 h 4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68" h="41">
                <a:moveTo>
                  <a:pt x="0" y="40"/>
                </a:moveTo>
                <a:lnTo>
                  <a:pt x="4967" y="40"/>
                </a:lnTo>
                <a:lnTo>
                  <a:pt x="4967" y="0"/>
                </a:lnTo>
                <a:lnTo>
                  <a:pt x="4954" y="14"/>
                </a:lnTo>
                <a:lnTo>
                  <a:pt x="4954" y="26"/>
                </a:lnTo>
                <a:lnTo>
                  <a:pt x="13" y="26"/>
                </a:lnTo>
                <a:lnTo>
                  <a:pt x="0" y="40"/>
                </a:lnTo>
              </a:path>
            </a:pathLst>
          </a:custGeom>
          <a:solidFill>
            <a:srgbClr val="005C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487" name="Freeform 5"/>
          <p:cNvSpPr>
            <a:spLocks/>
          </p:cNvSpPr>
          <p:nvPr/>
        </p:nvSpPr>
        <p:spPr bwMode="auto">
          <a:xfrm>
            <a:off x="800100" y="1146175"/>
            <a:ext cx="7886700" cy="65088"/>
          </a:xfrm>
          <a:custGeom>
            <a:avLst/>
            <a:gdLst>
              <a:gd name="T0" fmla="*/ 0 w 4968"/>
              <a:gd name="T1" fmla="*/ 63500 h 41"/>
              <a:gd name="T2" fmla="*/ 0 w 4968"/>
              <a:gd name="T3" fmla="*/ 0 h 41"/>
              <a:gd name="T4" fmla="*/ 7885113 w 4968"/>
              <a:gd name="T5" fmla="*/ 0 h 41"/>
              <a:gd name="T6" fmla="*/ 7864475 w 4968"/>
              <a:gd name="T7" fmla="*/ 22225 h 41"/>
              <a:gd name="T8" fmla="*/ 20638 w 4968"/>
              <a:gd name="T9" fmla="*/ 22225 h 41"/>
              <a:gd name="T10" fmla="*/ 20638 w 4968"/>
              <a:gd name="T11" fmla="*/ 41275 h 41"/>
              <a:gd name="T12" fmla="*/ 0 w 4968"/>
              <a:gd name="T13" fmla="*/ 63500 h 4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68" h="41">
                <a:moveTo>
                  <a:pt x="0" y="40"/>
                </a:moveTo>
                <a:lnTo>
                  <a:pt x="0" y="0"/>
                </a:lnTo>
                <a:lnTo>
                  <a:pt x="4967" y="0"/>
                </a:lnTo>
                <a:lnTo>
                  <a:pt x="4954" y="14"/>
                </a:lnTo>
                <a:lnTo>
                  <a:pt x="13" y="14"/>
                </a:lnTo>
                <a:lnTo>
                  <a:pt x="13" y="26"/>
                </a:lnTo>
                <a:lnTo>
                  <a:pt x="0" y="40"/>
                </a:lnTo>
              </a:path>
            </a:pathLst>
          </a:custGeom>
          <a:solidFill>
            <a:srgbClr val="C1E1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488" name="Rectangle 6"/>
          <p:cNvSpPr>
            <a:spLocks noChangeArrowheads="1"/>
          </p:cNvSpPr>
          <p:nvPr/>
        </p:nvSpPr>
        <p:spPr bwMode="auto">
          <a:xfrm>
            <a:off x="866775" y="1509713"/>
            <a:ext cx="775335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11430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2286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3429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457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9144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1371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1828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2286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2600">
                <a:solidFill>
                  <a:srgbClr val="500000"/>
                </a:solidFill>
                <a:latin typeface="Times New Roman Standaard" charset="0"/>
              </a:rPr>
              <a:t>Kruisverband</a:t>
            </a:r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762000" y="1981200"/>
            <a:ext cx="7713663" cy="88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454025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568325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682625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796925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1254125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1711325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2168525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2625725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CCE6FF"/>
              </a:buClr>
              <a:buSzTx/>
              <a:buFont typeface="Times New Roman" panose="02020603050405020304" pitchFamily="18" charset="0"/>
              <a:buNone/>
            </a:pPr>
            <a:r>
              <a:rPr lang="nl-NL" altLang="nl-NL">
                <a:solidFill>
                  <a:srgbClr val="FFFFFF"/>
                </a:solidFill>
                <a:latin typeface="Times New Roman" panose="02020603050405020304" pitchFamily="18" charset="0"/>
              </a:rPr>
              <a:t>- Strekkenlagen verspringen een kop</a:t>
            </a:r>
          </a:p>
          <a:p>
            <a:pPr>
              <a:spcBef>
                <a:spcPct val="0"/>
              </a:spcBef>
              <a:buClr>
                <a:srgbClr val="CCE6FF"/>
              </a:buClr>
              <a:buSzTx/>
              <a:buFont typeface="Times New Roman" panose="02020603050405020304" pitchFamily="18" charset="0"/>
              <a:buNone/>
            </a:pPr>
            <a:r>
              <a:rPr lang="nl-NL" altLang="nl-NL">
                <a:solidFill>
                  <a:srgbClr val="FFFFFF"/>
                </a:solidFill>
                <a:latin typeface="Times New Roman" panose="02020603050405020304" pitchFamily="18" charset="0"/>
              </a:rPr>
              <a:t>- Koppenlagen liggen boven elkaar</a:t>
            </a:r>
          </a:p>
        </p:txBody>
      </p:sp>
      <p:grpSp>
        <p:nvGrpSpPr>
          <p:cNvPr id="16473" name="Group 89"/>
          <p:cNvGrpSpPr>
            <a:grpSpLocks/>
          </p:cNvGrpSpPr>
          <p:nvPr/>
        </p:nvGrpSpPr>
        <p:grpSpPr bwMode="auto">
          <a:xfrm>
            <a:off x="539750" y="5270500"/>
            <a:ext cx="6951663" cy="349250"/>
            <a:chOff x="336" y="3213"/>
            <a:chExt cx="4379" cy="220"/>
          </a:xfrm>
        </p:grpSpPr>
        <p:sp>
          <p:nvSpPr>
            <p:cNvPr id="20536" name="Freeform 35"/>
            <p:cNvSpPr>
              <a:spLocks/>
            </p:cNvSpPr>
            <p:nvPr/>
          </p:nvSpPr>
          <p:spPr bwMode="auto">
            <a:xfrm>
              <a:off x="336" y="3216"/>
              <a:ext cx="670" cy="216"/>
            </a:xfrm>
            <a:custGeom>
              <a:avLst/>
              <a:gdLst>
                <a:gd name="T0" fmla="*/ 0 w 670"/>
                <a:gd name="T1" fmla="*/ 0 h 216"/>
                <a:gd name="T2" fmla="*/ 669 w 670"/>
                <a:gd name="T3" fmla="*/ 0 h 216"/>
                <a:gd name="T4" fmla="*/ 669 w 670"/>
                <a:gd name="T5" fmla="*/ 215 h 216"/>
                <a:gd name="T6" fmla="*/ 0 w 670"/>
                <a:gd name="T7" fmla="*/ 215 h 216"/>
                <a:gd name="T8" fmla="*/ 0 w 670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70" h="216">
                  <a:moveTo>
                    <a:pt x="0" y="0"/>
                  </a:moveTo>
                  <a:lnTo>
                    <a:pt x="669" y="0"/>
                  </a:lnTo>
                  <a:lnTo>
                    <a:pt x="669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37" name="Freeform 36"/>
            <p:cNvSpPr>
              <a:spLocks/>
            </p:cNvSpPr>
            <p:nvPr/>
          </p:nvSpPr>
          <p:spPr bwMode="auto">
            <a:xfrm>
              <a:off x="1029" y="3213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38" name="Freeform 37"/>
            <p:cNvSpPr>
              <a:spLocks/>
            </p:cNvSpPr>
            <p:nvPr/>
          </p:nvSpPr>
          <p:spPr bwMode="auto">
            <a:xfrm>
              <a:off x="1956" y="3213"/>
              <a:ext cx="905" cy="216"/>
            </a:xfrm>
            <a:custGeom>
              <a:avLst/>
              <a:gdLst>
                <a:gd name="T0" fmla="*/ 0 w 905"/>
                <a:gd name="T1" fmla="*/ 0 h 216"/>
                <a:gd name="T2" fmla="*/ 904 w 905"/>
                <a:gd name="T3" fmla="*/ 0 h 216"/>
                <a:gd name="T4" fmla="*/ 904 w 905"/>
                <a:gd name="T5" fmla="*/ 215 h 216"/>
                <a:gd name="T6" fmla="*/ 0 w 905"/>
                <a:gd name="T7" fmla="*/ 215 h 216"/>
                <a:gd name="T8" fmla="*/ 0 w 905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5" h="216">
                  <a:moveTo>
                    <a:pt x="0" y="0"/>
                  </a:moveTo>
                  <a:lnTo>
                    <a:pt x="904" y="0"/>
                  </a:lnTo>
                  <a:lnTo>
                    <a:pt x="904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39" name="Freeform 38"/>
            <p:cNvSpPr>
              <a:spLocks/>
            </p:cNvSpPr>
            <p:nvPr/>
          </p:nvSpPr>
          <p:spPr bwMode="auto">
            <a:xfrm>
              <a:off x="2882" y="3213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40" name="Freeform 39"/>
            <p:cNvSpPr>
              <a:spLocks/>
            </p:cNvSpPr>
            <p:nvPr/>
          </p:nvSpPr>
          <p:spPr bwMode="auto">
            <a:xfrm>
              <a:off x="3809" y="3213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41" name="Freeform 41"/>
            <p:cNvSpPr>
              <a:spLocks/>
            </p:cNvSpPr>
            <p:nvPr/>
          </p:nvSpPr>
          <p:spPr bwMode="auto">
            <a:xfrm>
              <a:off x="336" y="3216"/>
              <a:ext cx="669" cy="217"/>
            </a:xfrm>
            <a:custGeom>
              <a:avLst/>
              <a:gdLst>
                <a:gd name="T0" fmla="*/ 0 w 669"/>
                <a:gd name="T1" fmla="*/ 0 h 217"/>
                <a:gd name="T2" fmla="*/ 668 w 669"/>
                <a:gd name="T3" fmla="*/ 0 h 217"/>
                <a:gd name="T4" fmla="*/ 668 w 669"/>
                <a:gd name="T5" fmla="*/ 216 h 217"/>
                <a:gd name="T6" fmla="*/ 0 w 669"/>
                <a:gd name="T7" fmla="*/ 216 h 217"/>
                <a:gd name="T8" fmla="*/ 0 w 669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9" h="217">
                  <a:moveTo>
                    <a:pt x="0" y="0"/>
                  </a:moveTo>
                  <a:lnTo>
                    <a:pt x="668" y="0"/>
                  </a:lnTo>
                  <a:lnTo>
                    <a:pt x="668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42" name="Freeform 42"/>
            <p:cNvSpPr>
              <a:spLocks/>
            </p:cNvSpPr>
            <p:nvPr/>
          </p:nvSpPr>
          <p:spPr bwMode="auto">
            <a:xfrm>
              <a:off x="1029" y="3213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43" name="Freeform 43"/>
            <p:cNvSpPr>
              <a:spLocks/>
            </p:cNvSpPr>
            <p:nvPr/>
          </p:nvSpPr>
          <p:spPr bwMode="auto">
            <a:xfrm>
              <a:off x="1956" y="3213"/>
              <a:ext cx="905" cy="216"/>
            </a:xfrm>
            <a:custGeom>
              <a:avLst/>
              <a:gdLst>
                <a:gd name="T0" fmla="*/ 0 w 905"/>
                <a:gd name="T1" fmla="*/ 0 h 216"/>
                <a:gd name="T2" fmla="*/ 904 w 905"/>
                <a:gd name="T3" fmla="*/ 0 h 216"/>
                <a:gd name="T4" fmla="*/ 904 w 905"/>
                <a:gd name="T5" fmla="*/ 215 h 216"/>
                <a:gd name="T6" fmla="*/ 0 w 905"/>
                <a:gd name="T7" fmla="*/ 215 h 216"/>
                <a:gd name="T8" fmla="*/ 0 w 905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5" h="216">
                  <a:moveTo>
                    <a:pt x="0" y="0"/>
                  </a:moveTo>
                  <a:lnTo>
                    <a:pt x="904" y="0"/>
                  </a:lnTo>
                  <a:lnTo>
                    <a:pt x="904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44" name="Freeform 44"/>
            <p:cNvSpPr>
              <a:spLocks/>
            </p:cNvSpPr>
            <p:nvPr/>
          </p:nvSpPr>
          <p:spPr bwMode="auto">
            <a:xfrm>
              <a:off x="2882" y="3213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45" name="Freeform 45"/>
            <p:cNvSpPr>
              <a:spLocks/>
            </p:cNvSpPr>
            <p:nvPr/>
          </p:nvSpPr>
          <p:spPr bwMode="auto">
            <a:xfrm>
              <a:off x="3809" y="3213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sp>
        <p:nvSpPr>
          <p:cNvPr id="16472" name="AutoShape 8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086600" y="5943600"/>
            <a:ext cx="304800" cy="304800"/>
          </a:xfrm>
          <a:prstGeom prst="actionButtonForwardNex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grpSp>
        <p:nvGrpSpPr>
          <p:cNvPr id="16482" name="Group 98"/>
          <p:cNvGrpSpPr>
            <a:grpSpLocks/>
          </p:cNvGrpSpPr>
          <p:nvPr/>
        </p:nvGrpSpPr>
        <p:grpSpPr bwMode="auto">
          <a:xfrm>
            <a:off x="539750" y="4894263"/>
            <a:ext cx="6604000" cy="344487"/>
            <a:chOff x="336" y="2976"/>
            <a:chExt cx="4160" cy="217"/>
          </a:xfrm>
        </p:grpSpPr>
        <p:sp>
          <p:nvSpPr>
            <p:cNvPr id="20527" name="Freeform 50"/>
            <p:cNvSpPr>
              <a:spLocks/>
            </p:cNvSpPr>
            <p:nvPr/>
          </p:nvSpPr>
          <p:spPr bwMode="auto">
            <a:xfrm>
              <a:off x="336" y="2976"/>
              <a:ext cx="432" cy="217"/>
            </a:xfrm>
            <a:custGeom>
              <a:avLst/>
              <a:gdLst>
                <a:gd name="T0" fmla="*/ 0 w 432"/>
                <a:gd name="T1" fmla="*/ 0 h 217"/>
                <a:gd name="T2" fmla="*/ 431 w 432"/>
                <a:gd name="T3" fmla="*/ 0 h 217"/>
                <a:gd name="T4" fmla="*/ 431 w 432"/>
                <a:gd name="T5" fmla="*/ 216 h 217"/>
                <a:gd name="T6" fmla="*/ 0 w 432"/>
                <a:gd name="T7" fmla="*/ 216 h 217"/>
                <a:gd name="T8" fmla="*/ 0 w 43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7">
                  <a:moveTo>
                    <a:pt x="0" y="0"/>
                  </a:moveTo>
                  <a:lnTo>
                    <a:pt x="431" y="0"/>
                  </a:lnTo>
                  <a:lnTo>
                    <a:pt x="431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28" name="Freeform 51"/>
            <p:cNvSpPr>
              <a:spLocks/>
            </p:cNvSpPr>
            <p:nvPr/>
          </p:nvSpPr>
          <p:spPr bwMode="auto">
            <a:xfrm>
              <a:off x="788" y="2976"/>
              <a:ext cx="432" cy="217"/>
            </a:xfrm>
            <a:custGeom>
              <a:avLst/>
              <a:gdLst>
                <a:gd name="T0" fmla="*/ 0 w 432"/>
                <a:gd name="T1" fmla="*/ 0 h 217"/>
                <a:gd name="T2" fmla="*/ 431 w 432"/>
                <a:gd name="T3" fmla="*/ 0 h 217"/>
                <a:gd name="T4" fmla="*/ 431 w 432"/>
                <a:gd name="T5" fmla="*/ 216 h 217"/>
                <a:gd name="T6" fmla="*/ 0 w 432"/>
                <a:gd name="T7" fmla="*/ 216 h 217"/>
                <a:gd name="T8" fmla="*/ 0 w 43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7">
                  <a:moveTo>
                    <a:pt x="0" y="0"/>
                  </a:moveTo>
                  <a:lnTo>
                    <a:pt x="431" y="0"/>
                  </a:lnTo>
                  <a:lnTo>
                    <a:pt x="431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29" name="Freeform 52"/>
            <p:cNvSpPr>
              <a:spLocks/>
            </p:cNvSpPr>
            <p:nvPr/>
          </p:nvSpPr>
          <p:spPr bwMode="auto">
            <a:xfrm>
              <a:off x="1241" y="2976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30" name="Freeform 53"/>
            <p:cNvSpPr>
              <a:spLocks/>
            </p:cNvSpPr>
            <p:nvPr/>
          </p:nvSpPr>
          <p:spPr bwMode="auto">
            <a:xfrm>
              <a:off x="1715" y="2976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31" name="Freeform 54"/>
            <p:cNvSpPr>
              <a:spLocks/>
            </p:cNvSpPr>
            <p:nvPr/>
          </p:nvSpPr>
          <p:spPr bwMode="auto">
            <a:xfrm>
              <a:off x="2189" y="2976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32" name="Freeform 55"/>
            <p:cNvSpPr>
              <a:spLocks/>
            </p:cNvSpPr>
            <p:nvPr/>
          </p:nvSpPr>
          <p:spPr bwMode="auto">
            <a:xfrm>
              <a:off x="2664" y="2976"/>
              <a:ext cx="431" cy="217"/>
            </a:xfrm>
            <a:custGeom>
              <a:avLst/>
              <a:gdLst>
                <a:gd name="T0" fmla="*/ 0 w 431"/>
                <a:gd name="T1" fmla="*/ 0 h 217"/>
                <a:gd name="T2" fmla="*/ 430 w 431"/>
                <a:gd name="T3" fmla="*/ 0 h 217"/>
                <a:gd name="T4" fmla="*/ 430 w 431"/>
                <a:gd name="T5" fmla="*/ 216 h 217"/>
                <a:gd name="T6" fmla="*/ 0 w 431"/>
                <a:gd name="T7" fmla="*/ 216 h 217"/>
                <a:gd name="T8" fmla="*/ 0 w 431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1" h="217">
                  <a:moveTo>
                    <a:pt x="0" y="0"/>
                  </a:moveTo>
                  <a:lnTo>
                    <a:pt x="430" y="0"/>
                  </a:lnTo>
                  <a:lnTo>
                    <a:pt x="430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33" name="Freeform 49"/>
            <p:cNvSpPr>
              <a:spLocks/>
            </p:cNvSpPr>
            <p:nvPr/>
          </p:nvSpPr>
          <p:spPr bwMode="auto">
            <a:xfrm>
              <a:off x="3115" y="2976"/>
              <a:ext cx="432" cy="217"/>
            </a:xfrm>
            <a:custGeom>
              <a:avLst/>
              <a:gdLst>
                <a:gd name="T0" fmla="*/ 0 w 432"/>
                <a:gd name="T1" fmla="*/ 0 h 217"/>
                <a:gd name="T2" fmla="*/ 431 w 432"/>
                <a:gd name="T3" fmla="*/ 0 h 217"/>
                <a:gd name="T4" fmla="*/ 431 w 432"/>
                <a:gd name="T5" fmla="*/ 216 h 217"/>
                <a:gd name="T6" fmla="*/ 0 w 432"/>
                <a:gd name="T7" fmla="*/ 216 h 217"/>
                <a:gd name="T8" fmla="*/ 0 w 43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7">
                  <a:moveTo>
                    <a:pt x="0" y="0"/>
                  </a:moveTo>
                  <a:lnTo>
                    <a:pt x="431" y="0"/>
                  </a:lnTo>
                  <a:lnTo>
                    <a:pt x="431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34" name="Freeform 56"/>
            <p:cNvSpPr>
              <a:spLocks/>
            </p:cNvSpPr>
            <p:nvPr/>
          </p:nvSpPr>
          <p:spPr bwMode="auto">
            <a:xfrm>
              <a:off x="3568" y="2976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35" name="Freeform 57"/>
            <p:cNvSpPr>
              <a:spLocks/>
            </p:cNvSpPr>
            <p:nvPr/>
          </p:nvSpPr>
          <p:spPr bwMode="auto">
            <a:xfrm>
              <a:off x="4042" y="2976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grpSp>
        <p:nvGrpSpPr>
          <p:cNvPr id="16483" name="Group 99"/>
          <p:cNvGrpSpPr>
            <a:grpSpLocks/>
          </p:cNvGrpSpPr>
          <p:nvPr/>
        </p:nvGrpSpPr>
        <p:grpSpPr bwMode="auto">
          <a:xfrm>
            <a:off x="539750" y="4516438"/>
            <a:ext cx="6232525" cy="346075"/>
            <a:chOff x="336" y="2738"/>
            <a:chExt cx="3926" cy="218"/>
          </a:xfrm>
        </p:grpSpPr>
        <p:sp>
          <p:nvSpPr>
            <p:cNvPr id="20522" name="Freeform 62"/>
            <p:cNvSpPr>
              <a:spLocks/>
            </p:cNvSpPr>
            <p:nvPr/>
          </p:nvSpPr>
          <p:spPr bwMode="auto">
            <a:xfrm>
              <a:off x="336" y="2739"/>
              <a:ext cx="669" cy="216"/>
            </a:xfrm>
            <a:custGeom>
              <a:avLst/>
              <a:gdLst>
                <a:gd name="T0" fmla="*/ 0 w 669"/>
                <a:gd name="T1" fmla="*/ 0 h 216"/>
                <a:gd name="T2" fmla="*/ 668 w 669"/>
                <a:gd name="T3" fmla="*/ 0 h 216"/>
                <a:gd name="T4" fmla="*/ 668 w 669"/>
                <a:gd name="T5" fmla="*/ 215 h 216"/>
                <a:gd name="T6" fmla="*/ 0 w 669"/>
                <a:gd name="T7" fmla="*/ 215 h 216"/>
                <a:gd name="T8" fmla="*/ 0 w 669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9" h="216">
                  <a:moveTo>
                    <a:pt x="0" y="0"/>
                  </a:moveTo>
                  <a:lnTo>
                    <a:pt x="668" y="0"/>
                  </a:lnTo>
                  <a:lnTo>
                    <a:pt x="668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23" name="Freeform 67"/>
            <p:cNvSpPr>
              <a:spLocks/>
            </p:cNvSpPr>
            <p:nvPr/>
          </p:nvSpPr>
          <p:spPr bwMode="auto">
            <a:xfrm>
              <a:off x="1028" y="2739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24" name="Freeform 63"/>
            <p:cNvSpPr>
              <a:spLocks/>
            </p:cNvSpPr>
            <p:nvPr/>
          </p:nvSpPr>
          <p:spPr bwMode="auto">
            <a:xfrm>
              <a:off x="1502" y="2738"/>
              <a:ext cx="906" cy="217"/>
            </a:xfrm>
            <a:custGeom>
              <a:avLst/>
              <a:gdLst>
                <a:gd name="T0" fmla="*/ 0 w 906"/>
                <a:gd name="T1" fmla="*/ 0 h 217"/>
                <a:gd name="T2" fmla="*/ 905 w 906"/>
                <a:gd name="T3" fmla="*/ 0 h 217"/>
                <a:gd name="T4" fmla="*/ 905 w 906"/>
                <a:gd name="T5" fmla="*/ 216 h 217"/>
                <a:gd name="T6" fmla="*/ 0 w 906"/>
                <a:gd name="T7" fmla="*/ 21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25" name="Freeform 64"/>
            <p:cNvSpPr>
              <a:spLocks/>
            </p:cNvSpPr>
            <p:nvPr/>
          </p:nvSpPr>
          <p:spPr bwMode="auto">
            <a:xfrm>
              <a:off x="2430" y="2738"/>
              <a:ext cx="905" cy="217"/>
            </a:xfrm>
            <a:custGeom>
              <a:avLst/>
              <a:gdLst>
                <a:gd name="T0" fmla="*/ 0 w 905"/>
                <a:gd name="T1" fmla="*/ 0 h 217"/>
                <a:gd name="T2" fmla="*/ 904 w 905"/>
                <a:gd name="T3" fmla="*/ 0 h 217"/>
                <a:gd name="T4" fmla="*/ 904 w 905"/>
                <a:gd name="T5" fmla="*/ 216 h 217"/>
                <a:gd name="T6" fmla="*/ 0 w 905"/>
                <a:gd name="T7" fmla="*/ 216 h 217"/>
                <a:gd name="T8" fmla="*/ 0 w 905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5" h="217">
                  <a:moveTo>
                    <a:pt x="0" y="0"/>
                  </a:moveTo>
                  <a:lnTo>
                    <a:pt x="904" y="0"/>
                  </a:lnTo>
                  <a:lnTo>
                    <a:pt x="904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26" name="Freeform 65"/>
            <p:cNvSpPr>
              <a:spLocks/>
            </p:cNvSpPr>
            <p:nvPr/>
          </p:nvSpPr>
          <p:spPr bwMode="auto">
            <a:xfrm>
              <a:off x="3356" y="2738"/>
              <a:ext cx="906" cy="217"/>
            </a:xfrm>
            <a:custGeom>
              <a:avLst/>
              <a:gdLst>
                <a:gd name="T0" fmla="*/ 0 w 906"/>
                <a:gd name="T1" fmla="*/ 0 h 217"/>
                <a:gd name="T2" fmla="*/ 905 w 906"/>
                <a:gd name="T3" fmla="*/ 0 h 217"/>
                <a:gd name="T4" fmla="*/ 905 w 906"/>
                <a:gd name="T5" fmla="*/ 216 h 217"/>
                <a:gd name="T6" fmla="*/ 0 w 906"/>
                <a:gd name="T7" fmla="*/ 21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grpSp>
        <p:nvGrpSpPr>
          <p:cNvPr id="16476" name="Group 92"/>
          <p:cNvGrpSpPr>
            <a:grpSpLocks/>
          </p:cNvGrpSpPr>
          <p:nvPr/>
        </p:nvGrpSpPr>
        <p:grpSpPr bwMode="auto">
          <a:xfrm>
            <a:off x="533400" y="4141788"/>
            <a:ext cx="6604000" cy="344487"/>
            <a:chOff x="324" y="2502"/>
            <a:chExt cx="4160" cy="217"/>
          </a:xfrm>
        </p:grpSpPr>
        <p:sp>
          <p:nvSpPr>
            <p:cNvPr id="20513" name="Freeform 70"/>
            <p:cNvSpPr>
              <a:spLocks/>
            </p:cNvSpPr>
            <p:nvPr/>
          </p:nvSpPr>
          <p:spPr bwMode="auto">
            <a:xfrm>
              <a:off x="324" y="2502"/>
              <a:ext cx="432" cy="217"/>
            </a:xfrm>
            <a:custGeom>
              <a:avLst/>
              <a:gdLst>
                <a:gd name="T0" fmla="*/ 0 w 432"/>
                <a:gd name="T1" fmla="*/ 0 h 217"/>
                <a:gd name="T2" fmla="*/ 431 w 432"/>
                <a:gd name="T3" fmla="*/ 0 h 217"/>
                <a:gd name="T4" fmla="*/ 431 w 432"/>
                <a:gd name="T5" fmla="*/ 216 h 217"/>
                <a:gd name="T6" fmla="*/ 0 w 432"/>
                <a:gd name="T7" fmla="*/ 216 h 217"/>
                <a:gd name="T8" fmla="*/ 0 w 43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7">
                  <a:moveTo>
                    <a:pt x="0" y="0"/>
                  </a:moveTo>
                  <a:lnTo>
                    <a:pt x="431" y="0"/>
                  </a:lnTo>
                  <a:lnTo>
                    <a:pt x="431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14" name="Freeform 71"/>
            <p:cNvSpPr>
              <a:spLocks/>
            </p:cNvSpPr>
            <p:nvPr/>
          </p:nvSpPr>
          <p:spPr bwMode="auto">
            <a:xfrm>
              <a:off x="776" y="2502"/>
              <a:ext cx="432" cy="217"/>
            </a:xfrm>
            <a:custGeom>
              <a:avLst/>
              <a:gdLst>
                <a:gd name="T0" fmla="*/ 0 w 432"/>
                <a:gd name="T1" fmla="*/ 0 h 217"/>
                <a:gd name="T2" fmla="*/ 431 w 432"/>
                <a:gd name="T3" fmla="*/ 0 h 217"/>
                <a:gd name="T4" fmla="*/ 431 w 432"/>
                <a:gd name="T5" fmla="*/ 216 h 217"/>
                <a:gd name="T6" fmla="*/ 0 w 432"/>
                <a:gd name="T7" fmla="*/ 216 h 217"/>
                <a:gd name="T8" fmla="*/ 0 w 43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7">
                  <a:moveTo>
                    <a:pt x="0" y="0"/>
                  </a:moveTo>
                  <a:lnTo>
                    <a:pt x="431" y="0"/>
                  </a:lnTo>
                  <a:lnTo>
                    <a:pt x="431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15" name="Freeform 72"/>
            <p:cNvSpPr>
              <a:spLocks/>
            </p:cNvSpPr>
            <p:nvPr/>
          </p:nvSpPr>
          <p:spPr bwMode="auto">
            <a:xfrm>
              <a:off x="1229" y="2502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16" name="Freeform 73"/>
            <p:cNvSpPr>
              <a:spLocks/>
            </p:cNvSpPr>
            <p:nvPr/>
          </p:nvSpPr>
          <p:spPr bwMode="auto">
            <a:xfrm>
              <a:off x="1703" y="2502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17" name="Freeform 74"/>
            <p:cNvSpPr>
              <a:spLocks/>
            </p:cNvSpPr>
            <p:nvPr/>
          </p:nvSpPr>
          <p:spPr bwMode="auto">
            <a:xfrm>
              <a:off x="2177" y="2502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18" name="Freeform 75"/>
            <p:cNvSpPr>
              <a:spLocks/>
            </p:cNvSpPr>
            <p:nvPr/>
          </p:nvSpPr>
          <p:spPr bwMode="auto">
            <a:xfrm>
              <a:off x="2652" y="2502"/>
              <a:ext cx="431" cy="217"/>
            </a:xfrm>
            <a:custGeom>
              <a:avLst/>
              <a:gdLst>
                <a:gd name="T0" fmla="*/ 0 w 431"/>
                <a:gd name="T1" fmla="*/ 0 h 217"/>
                <a:gd name="T2" fmla="*/ 430 w 431"/>
                <a:gd name="T3" fmla="*/ 0 h 217"/>
                <a:gd name="T4" fmla="*/ 430 w 431"/>
                <a:gd name="T5" fmla="*/ 216 h 217"/>
                <a:gd name="T6" fmla="*/ 0 w 431"/>
                <a:gd name="T7" fmla="*/ 216 h 217"/>
                <a:gd name="T8" fmla="*/ 0 w 431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1" h="217">
                  <a:moveTo>
                    <a:pt x="0" y="0"/>
                  </a:moveTo>
                  <a:lnTo>
                    <a:pt x="430" y="0"/>
                  </a:lnTo>
                  <a:lnTo>
                    <a:pt x="430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19" name="Freeform 76"/>
            <p:cNvSpPr>
              <a:spLocks/>
            </p:cNvSpPr>
            <p:nvPr/>
          </p:nvSpPr>
          <p:spPr bwMode="auto">
            <a:xfrm>
              <a:off x="3103" y="2502"/>
              <a:ext cx="432" cy="217"/>
            </a:xfrm>
            <a:custGeom>
              <a:avLst/>
              <a:gdLst>
                <a:gd name="T0" fmla="*/ 0 w 432"/>
                <a:gd name="T1" fmla="*/ 0 h 217"/>
                <a:gd name="T2" fmla="*/ 431 w 432"/>
                <a:gd name="T3" fmla="*/ 0 h 217"/>
                <a:gd name="T4" fmla="*/ 431 w 432"/>
                <a:gd name="T5" fmla="*/ 216 h 217"/>
                <a:gd name="T6" fmla="*/ 0 w 432"/>
                <a:gd name="T7" fmla="*/ 216 h 217"/>
                <a:gd name="T8" fmla="*/ 0 w 43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7">
                  <a:moveTo>
                    <a:pt x="0" y="0"/>
                  </a:moveTo>
                  <a:lnTo>
                    <a:pt x="431" y="0"/>
                  </a:lnTo>
                  <a:lnTo>
                    <a:pt x="431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20" name="Freeform 77"/>
            <p:cNvSpPr>
              <a:spLocks/>
            </p:cNvSpPr>
            <p:nvPr/>
          </p:nvSpPr>
          <p:spPr bwMode="auto">
            <a:xfrm>
              <a:off x="3556" y="2502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21" name="Freeform 78"/>
            <p:cNvSpPr>
              <a:spLocks/>
            </p:cNvSpPr>
            <p:nvPr/>
          </p:nvSpPr>
          <p:spPr bwMode="auto">
            <a:xfrm>
              <a:off x="4030" y="2502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grpSp>
        <p:nvGrpSpPr>
          <p:cNvPr id="16477" name="Group 93"/>
          <p:cNvGrpSpPr>
            <a:grpSpLocks/>
          </p:cNvGrpSpPr>
          <p:nvPr/>
        </p:nvGrpSpPr>
        <p:grpSpPr bwMode="auto">
          <a:xfrm>
            <a:off x="541338" y="3763963"/>
            <a:ext cx="6951662" cy="344487"/>
            <a:chOff x="321" y="2264"/>
            <a:chExt cx="4379" cy="217"/>
          </a:xfrm>
        </p:grpSpPr>
        <p:sp>
          <p:nvSpPr>
            <p:cNvPr id="20508" name="Freeform 8"/>
            <p:cNvSpPr>
              <a:spLocks/>
            </p:cNvSpPr>
            <p:nvPr/>
          </p:nvSpPr>
          <p:spPr bwMode="auto">
            <a:xfrm>
              <a:off x="321" y="2265"/>
              <a:ext cx="669" cy="216"/>
            </a:xfrm>
            <a:custGeom>
              <a:avLst/>
              <a:gdLst>
                <a:gd name="T0" fmla="*/ 0 w 669"/>
                <a:gd name="T1" fmla="*/ 0 h 216"/>
                <a:gd name="T2" fmla="*/ 668 w 669"/>
                <a:gd name="T3" fmla="*/ 0 h 216"/>
                <a:gd name="T4" fmla="*/ 668 w 669"/>
                <a:gd name="T5" fmla="*/ 215 h 216"/>
                <a:gd name="T6" fmla="*/ 0 w 669"/>
                <a:gd name="T7" fmla="*/ 215 h 216"/>
                <a:gd name="T8" fmla="*/ 0 w 669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9" h="216">
                  <a:moveTo>
                    <a:pt x="0" y="0"/>
                  </a:moveTo>
                  <a:lnTo>
                    <a:pt x="668" y="0"/>
                  </a:lnTo>
                  <a:lnTo>
                    <a:pt x="668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09" name="Freeform 9"/>
            <p:cNvSpPr>
              <a:spLocks/>
            </p:cNvSpPr>
            <p:nvPr/>
          </p:nvSpPr>
          <p:spPr bwMode="auto">
            <a:xfrm>
              <a:off x="1014" y="2264"/>
              <a:ext cx="907" cy="217"/>
            </a:xfrm>
            <a:custGeom>
              <a:avLst/>
              <a:gdLst>
                <a:gd name="T0" fmla="*/ 0 w 907"/>
                <a:gd name="T1" fmla="*/ 0 h 217"/>
                <a:gd name="T2" fmla="*/ 906 w 907"/>
                <a:gd name="T3" fmla="*/ 0 h 217"/>
                <a:gd name="T4" fmla="*/ 906 w 907"/>
                <a:gd name="T5" fmla="*/ 216 h 217"/>
                <a:gd name="T6" fmla="*/ 0 w 907"/>
                <a:gd name="T7" fmla="*/ 216 h 217"/>
                <a:gd name="T8" fmla="*/ 0 w 907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7" h="217">
                  <a:moveTo>
                    <a:pt x="0" y="0"/>
                  </a:moveTo>
                  <a:lnTo>
                    <a:pt x="906" y="0"/>
                  </a:lnTo>
                  <a:lnTo>
                    <a:pt x="906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10" name="Freeform 10"/>
            <p:cNvSpPr>
              <a:spLocks/>
            </p:cNvSpPr>
            <p:nvPr/>
          </p:nvSpPr>
          <p:spPr bwMode="auto">
            <a:xfrm>
              <a:off x="1941" y="2264"/>
              <a:ext cx="906" cy="217"/>
            </a:xfrm>
            <a:custGeom>
              <a:avLst/>
              <a:gdLst>
                <a:gd name="T0" fmla="*/ 0 w 906"/>
                <a:gd name="T1" fmla="*/ 0 h 217"/>
                <a:gd name="T2" fmla="*/ 905 w 906"/>
                <a:gd name="T3" fmla="*/ 0 h 217"/>
                <a:gd name="T4" fmla="*/ 905 w 906"/>
                <a:gd name="T5" fmla="*/ 216 h 217"/>
                <a:gd name="T6" fmla="*/ 0 w 906"/>
                <a:gd name="T7" fmla="*/ 21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11" name="Freeform 11"/>
            <p:cNvSpPr>
              <a:spLocks/>
            </p:cNvSpPr>
            <p:nvPr/>
          </p:nvSpPr>
          <p:spPr bwMode="auto">
            <a:xfrm>
              <a:off x="2867" y="2264"/>
              <a:ext cx="907" cy="217"/>
            </a:xfrm>
            <a:custGeom>
              <a:avLst/>
              <a:gdLst>
                <a:gd name="T0" fmla="*/ 0 w 907"/>
                <a:gd name="T1" fmla="*/ 0 h 217"/>
                <a:gd name="T2" fmla="*/ 906 w 907"/>
                <a:gd name="T3" fmla="*/ 0 h 217"/>
                <a:gd name="T4" fmla="*/ 906 w 907"/>
                <a:gd name="T5" fmla="*/ 216 h 217"/>
                <a:gd name="T6" fmla="*/ 0 w 907"/>
                <a:gd name="T7" fmla="*/ 216 h 217"/>
                <a:gd name="T8" fmla="*/ 0 w 907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7" h="217">
                  <a:moveTo>
                    <a:pt x="0" y="0"/>
                  </a:moveTo>
                  <a:lnTo>
                    <a:pt x="906" y="0"/>
                  </a:lnTo>
                  <a:lnTo>
                    <a:pt x="906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12" name="Freeform 12"/>
            <p:cNvSpPr>
              <a:spLocks/>
            </p:cNvSpPr>
            <p:nvPr/>
          </p:nvSpPr>
          <p:spPr bwMode="auto">
            <a:xfrm>
              <a:off x="3794" y="2264"/>
              <a:ext cx="906" cy="217"/>
            </a:xfrm>
            <a:custGeom>
              <a:avLst/>
              <a:gdLst>
                <a:gd name="T0" fmla="*/ 0 w 906"/>
                <a:gd name="T1" fmla="*/ 0 h 217"/>
                <a:gd name="T2" fmla="*/ 905 w 906"/>
                <a:gd name="T3" fmla="*/ 0 h 217"/>
                <a:gd name="T4" fmla="*/ 905 w 906"/>
                <a:gd name="T5" fmla="*/ 216 h 217"/>
                <a:gd name="T6" fmla="*/ 0 w 906"/>
                <a:gd name="T7" fmla="*/ 21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grpSp>
        <p:nvGrpSpPr>
          <p:cNvPr id="16478" name="Group 94"/>
          <p:cNvGrpSpPr>
            <a:grpSpLocks/>
          </p:cNvGrpSpPr>
          <p:nvPr/>
        </p:nvGrpSpPr>
        <p:grpSpPr bwMode="auto">
          <a:xfrm>
            <a:off x="533400" y="3389313"/>
            <a:ext cx="6604000" cy="344487"/>
            <a:chOff x="324" y="2028"/>
            <a:chExt cx="4160" cy="217"/>
          </a:xfrm>
        </p:grpSpPr>
        <p:sp>
          <p:nvSpPr>
            <p:cNvPr id="20499" name="Freeform 15"/>
            <p:cNvSpPr>
              <a:spLocks/>
            </p:cNvSpPr>
            <p:nvPr/>
          </p:nvSpPr>
          <p:spPr bwMode="auto">
            <a:xfrm>
              <a:off x="324" y="2028"/>
              <a:ext cx="432" cy="217"/>
            </a:xfrm>
            <a:custGeom>
              <a:avLst/>
              <a:gdLst>
                <a:gd name="T0" fmla="*/ 0 w 432"/>
                <a:gd name="T1" fmla="*/ 0 h 217"/>
                <a:gd name="T2" fmla="*/ 431 w 432"/>
                <a:gd name="T3" fmla="*/ 0 h 217"/>
                <a:gd name="T4" fmla="*/ 431 w 432"/>
                <a:gd name="T5" fmla="*/ 216 h 217"/>
                <a:gd name="T6" fmla="*/ 0 w 432"/>
                <a:gd name="T7" fmla="*/ 216 h 217"/>
                <a:gd name="T8" fmla="*/ 0 w 43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7">
                  <a:moveTo>
                    <a:pt x="0" y="0"/>
                  </a:moveTo>
                  <a:lnTo>
                    <a:pt x="431" y="0"/>
                  </a:lnTo>
                  <a:lnTo>
                    <a:pt x="431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00" name="Freeform 16"/>
            <p:cNvSpPr>
              <a:spLocks/>
            </p:cNvSpPr>
            <p:nvPr/>
          </p:nvSpPr>
          <p:spPr bwMode="auto">
            <a:xfrm>
              <a:off x="776" y="2028"/>
              <a:ext cx="432" cy="217"/>
            </a:xfrm>
            <a:custGeom>
              <a:avLst/>
              <a:gdLst>
                <a:gd name="T0" fmla="*/ 0 w 432"/>
                <a:gd name="T1" fmla="*/ 0 h 217"/>
                <a:gd name="T2" fmla="*/ 431 w 432"/>
                <a:gd name="T3" fmla="*/ 0 h 217"/>
                <a:gd name="T4" fmla="*/ 431 w 432"/>
                <a:gd name="T5" fmla="*/ 216 h 217"/>
                <a:gd name="T6" fmla="*/ 0 w 432"/>
                <a:gd name="T7" fmla="*/ 216 h 217"/>
                <a:gd name="T8" fmla="*/ 0 w 43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7">
                  <a:moveTo>
                    <a:pt x="0" y="0"/>
                  </a:moveTo>
                  <a:lnTo>
                    <a:pt x="431" y="0"/>
                  </a:lnTo>
                  <a:lnTo>
                    <a:pt x="431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01" name="Freeform 17"/>
            <p:cNvSpPr>
              <a:spLocks/>
            </p:cNvSpPr>
            <p:nvPr/>
          </p:nvSpPr>
          <p:spPr bwMode="auto">
            <a:xfrm>
              <a:off x="1229" y="2028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02" name="Freeform 18"/>
            <p:cNvSpPr>
              <a:spLocks/>
            </p:cNvSpPr>
            <p:nvPr/>
          </p:nvSpPr>
          <p:spPr bwMode="auto">
            <a:xfrm>
              <a:off x="1703" y="2028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03" name="Freeform 19"/>
            <p:cNvSpPr>
              <a:spLocks/>
            </p:cNvSpPr>
            <p:nvPr/>
          </p:nvSpPr>
          <p:spPr bwMode="auto">
            <a:xfrm>
              <a:off x="2177" y="2028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04" name="Freeform 20"/>
            <p:cNvSpPr>
              <a:spLocks/>
            </p:cNvSpPr>
            <p:nvPr/>
          </p:nvSpPr>
          <p:spPr bwMode="auto">
            <a:xfrm>
              <a:off x="2652" y="2028"/>
              <a:ext cx="431" cy="217"/>
            </a:xfrm>
            <a:custGeom>
              <a:avLst/>
              <a:gdLst>
                <a:gd name="T0" fmla="*/ 0 w 431"/>
                <a:gd name="T1" fmla="*/ 0 h 217"/>
                <a:gd name="T2" fmla="*/ 430 w 431"/>
                <a:gd name="T3" fmla="*/ 0 h 217"/>
                <a:gd name="T4" fmla="*/ 430 w 431"/>
                <a:gd name="T5" fmla="*/ 216 h 217"/>
                <a:gd name="T6" fmla="*/ 0 w 431"/>
                <a:gd name="T7" fmla="*/ 216 h 217"/>
                <a:gd name="T8" fmla="*/ 0 w 431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1" h="217">
                  <a:moveTo>
                    <a:pt x="0" y="0"/>
                  </a:moveTo>
                  <a:lnTo>
                    <a:pt x="430" y="0"/>
                  </a:lnTo>
                  <a:lnTo>
                    <a:pt x="430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05" name="Freeform 21"/>
            <p:cNvSpPr>
              <a:spLocks/>
            </p:cNvSpPr>
            <p:nvPr/>
          </p:nvSpPr>
          <p:spPr bwMode="auto">
            <a:xfrm>
              <a:off x="3103" y="2028"/>
              <a:ext cx="432" cy="217"/>
            </a:xfrm>
            <a:custGeom>
              <a:avLst/>
              <a:gdLst>
                <a:gd name="T0" fmla="*/ 0 w 432"/>
                <a:gd name="T1" fmla="*/ 0 h 217"/>
                <a:gd name="T2" fmla="*/ 431 w 432"/>
                <a:gd name="T3" fmla="*/ 0 h 217"/>
                <a:gd name="T4" fmla="*/ 431 w 432"/>
                <a:gd name="T5" fmla="*/ 216 h 217"/>
                <a:gd name="T6" fmla="*/ 0 w 432"/>
                <a:gd name="T7" fmla="*/ 216 h 217"/>
                <a:gd name="T8" fmla="*/ 0 w 43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7">
                  <a:moveTo>
                    <a:pt x="0" y="0"/>
                  </a:moveTo>
                  <a:lnTo>
                    <a:pt x="431" y="0"/>
                  </a:lnTo>
                  <a:lnTo>
                    <a:pt x="431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06" name="Freeform 22"/>
            <p:cNvSpPr>
              <a:spLocks/>
            </p:cNvSpPr>
            <p:nvPr/>
          </p:nvSpPr>
          <p:spPr bwMode="auto">
            <a:xfrm>
              <a:off x="3556" y="2028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0507" name="Freeform 23"/>
            <p:cNvSpPr>
              <a:spLocks/>
            </p:cNvSpPr>
            <p:nvPr/>
          </p:nvSpPr>
          <p:spPr bwMode="auto">
            <a:xfrm>
              <a:off x="4030" y="2028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sp>
        <p:nvSpPr>
          <p:cNvPr id="16471" name="AutoShape 87"/>
          <p:cNvSpPr>
            <a:spLocks noChangeArrowheads="1"/>
          </p:cNvSpPr>
          <p:nvPr/>
        </p:nvSpPr>
        <p:spPr bwMode="auto">
          <a:xfrm>
            <a:off x="2819400" y="3998913"/>
            <a:ext cx="2057400" cy="838200"/>
          </a:xfrm>
          <a:prstGeom prst="wedgeRoundRectCallout">
            <a:avLst>
              <a:gd name="adj1" fmla="val -92282"/>
              <a:gd name="adj2" fmla="val 33144"/>
              <a:gd name="adj3" fmla="val 16667"/>
            </a:avLst>
          </a:prstGeom>
          <a:solidFill>
            <a:srgbClr val="FFFF99">
              <a:alpha val="50195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FFFF99"/>
            </a:extrusionClr>
            <a:contourClr>
              <a:srgbClr val="FFFF99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nl-NL" altLang="nl-NL" sz="1600" b="1"/>
              <a:t>De tweede strekken laag begint met drieklezoor-kop</a:t>
            </a:r>
          </a:p>
        </p:txBody>
      </p:sp>
      <p:sp>
        <p:nvSpPr>
          <p:cNvPr id="16466" name="AutoShape 82"/>
          <p:cNvSpPr>
            <a:spLocks noChangeArrowheads="1"/>
          </p:cNvSpPr>
          <p:nvPr/>
        </p:nvSpPr>
        <p:spPr bwMode="auto">
          <a:xfrm>
            <a:off x="1752600" y="5281613"/>
            <a:ext cx="2057400" cy="838200"/>
          </a:xfrm>
          <a:prstGeom prst="wedgeRoundRectCallout">
            <a:avLst>
              <a:gd name="adj1" fmla="val -64583"/>
              <a:gd name="adj2" fmla="val -57199"/>
              <a:gd name="adj3" fmla="val 16667"/>
            </a:avLst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nl-NL" altLang="nl-NL" sz="1600" b="1"/>
              <a:t>De eerste strekkenlaag begint met een drieklezoor</a:t>
            </a:r>
          </a:p>
        </p:txBody>
      </p:sp>
    </p:spTree>
    <p:extLst>
      <p:ext uri="{BB962C8B-B14F-4D97-AF65-F5344CB8AC3E}">
        <p14:creationId xmlns:p14="http://schemas.microsoft.com/office/powerpoint/2010/main" val="298383576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6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10" grpId="0" autoUpdateAnimBg="0"/>
      <p:bldP spid="16472" grpId="0" animBg="1"/>
      <p:bldP spid="16471" grpId="0" animBg="1" autoUpdateAnimBg="0"/>
      <p:bldP spid="16466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88" y="695325"/>
            <a:ext cx="7629525" cy="414338"/>
          </a:xfrm>
        </p:spPr>
        <p:txBody>
          <a:bodyPr lIns="0" tIns="0" rIns="0" bIns="0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altLang="nl-NL" sz="2900" b="1" dirty="0">
                <a:solidFill>
                  <a:schemeClr val="tx1"/>
                </a:solidFill>
              </a:rPr>
              <a:t>Metselverbanden voor </a:t>
            </a:r>
            <a:r>
              <a:rPr lang="nl-NL" altLang="nl-NL" sz="2900" b="1" dirty="0" err="1">
                <a:solidFill>
                  <a:schemeClr val="tx1"/>
                </a:solidFill>
              </a:rPr>
              <a:t>steensmuren</a:t>
            </a:r>
            <a:endParaRPr lang="nl-NL" altLang="nl-NL" sz="2900" b="1" dirty="0">
              <a:solidFill>
                <a:schemeClr val="tx1"/>
              </a:solidFill>
            </a:endParaRPr>
          </a:p>
        </p:txBody>
      </p:sp>
      <p:sp>
        <p:nvSpPr>
          <p:cNvPr id="6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nl-NL"/>
              <a:t>Metselverbanden</a:t>
            </a:r>
          </a:p>
        </p:txBody>
      </p:sp>
      <p:sp>
        <p:nvSpPr>
          <p:cNvPr id="22532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7F016349-FE8D-43B5-A183-230AE38D2E68}" type="slidenum">
              <a:rPr lang="nl-NL" altLang="nl-NL" sz="900">
                <a:solidFill>
                  <a:schemeClr val="accent1"/>
                </a:solidFill>
              </a:rPr>
              <a:pPr algn="r"/>
              <a:t>11</a:t>
            </a:fld>
            <a:endParaRPr lang="nl-NL" altLang="nl-NL" sz="900">
              <a:solidFill>
                <a:schemeClr val="accent1"/>
              </a:solidFill>
            </a:endParaRPr>
          </a:p>
        </p:txBody>
      </p:sp>
      <p:sp>
        <p:nvSpPr>
          <p:cNvPr id="22533" name="Freeform 3"/>
          <p:cNvSpPr>
            <a:spLocks/>
          </p:cNvSpPr>
          <p:nvPr/>
        </p:nvSpPr>
        <p:spPr bwMode="auto">
          <a:xfrm>
            <a:off x="820738" y="1168400"/>
            <a:ext cx="7845425" cy="20638"/>
          </a:xfrm>
          <a:custGeom>
            <a:avLst/>
            <a:gdLst>
              <a:gd name="T0" fmla="*/ 0 w 4942"/>
              <a:gd name="T1" fmla="*/ 19050 h 13"/>
              <a:gd name="T2" fmla="*/ 7843838 w 4942"/>
              <a:gd name="T3" fmla="*/ 19050 h 13"/>
              <a:gd name="T4" fmla="*/ 7843838 w 4942"/>
              <a:gd name="T5" fmla="*/ 0 h 13"/>
              <a:gd name="T6" fmla="*/ 0 w 4942"/>
              <a:gd name="T7" fmla="*/ 0 h 13"/>
              <a:gd name="T8" fmla="*/ 0 w 4942"/>
              <a:gd name="T9" fmla="*/ 19050 h 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942" h="13">
                <a:moveTo>
                  <a:pt x="0" y="12"/>
                </a:moveTo>
                <a:lnTo>
                  <a:pt x="4941" y="12"/>
                </a:lnTo>
                <a:lnTo>
                  <a:pt x="4941" y="0"/>
                </a:lnTo>
                <a:lnTo>
                  <a:pt x="0" y="0"/>
                </a:lnTo>
                <a:lnTo>
                  <a:pt x="0" y="12"/>
                </a:lnTo>
              </a:path>
            </a:pathLst>
          </a:custGeom>
          <a:solidFill>
            <a:srgbClr val="66B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2534" name="Freeform 4"/>
          <p:cNvSpPr>
            <a:spLocks/>
          </p:cNvSpPr>
          <p:nvPr/>
        </p:nvSpPr>
        <p:spPr bwMode="auto">
          <a:xfrm>
            <a:off x="800100" y="1146175"/>
            <a:ext cx="7886700" cy="65088"/>
          </a:xfrm>
          <a:custGeom>
            <a:avLst/>
            <a:gdLst>
              <a:gd name="T0" fmla="*/ 0 w 4968"/>
              <a:gd name="T1" fmla="*/ 63500 h 41"/>
              <a:gd name="T2" fmla="*/ 7885113 w 4968"/>
              <a:gd name="T3" fmla="*/ 63500 h 41"/>
              <a:gd name="T4" fmla="*/ 7885113 w 4968"/>
              <a:gd name="T5" fmla="*/ 0 h 41"/>
              <a:gd name="T6" fmla="*/ 7864475 w 4968"/>
              <a:gd name="T7" fmla="*/ 22225 h 41"/>
              <a:gd name="T8" fmla="*/ 7864475 w 4968"/>
              <a:gd name="T9" fmla="*/ 41275 h 41"/>
              <a:gd name="T10" fmla="*/ 20638 w 4968"/>
              <a:gd name="T11" fmla="*/ 41275 h 41"/>
              <a:gd name="T12" fmla="*/ 0 w 4968"/>
              <a:gd name="T13" fmla="*/ 63500 h 4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68" h="41">
                <a:moveTo>
                  <a:pt x="0" y="40"/>
                </a:moveTo>
                <a:lnTo>
                  <a:pt x="4967" y="40"/>
                </a:lnTo>
                <a:lnTo>
                  <a:pt x="4967" y="0"/>
                </a:lnTo>
                <a:lnTo>
                  <a:pt x="4954" y="14"/>
                </a:lnTo>
                <a:lnTo>
                  <a:pt x="4954" y="26"/>
                </a:lnTo>
                <a:lnTo>
                  <a:pt x="13" y="26"/>
                </a:lnTo>
                <a:lnTo>
                  <a:pt x="0" y="40"/>
                </a:lnTo>
              </a:path>
            </a:pathLst>
          </a:custGeom>
          <a:solidFill>
            <a:srgbClr val="005C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2535" name="Freeform 5"/>
          <p:cNvSpPr>
            <a:spLocks/>
          </p:cNvSpPr>
          <p:nvPr/>
        </p:nvSpPr>
        <p:spPr bwMode="auto">
          <a:xfrm>
            <a:off x="800100" y="1146175"/>
            <a:ext cx="7886700" cy="65088"/>
          </a:xfrm>
          <a:custGeom>
            <a:avLst/>
            <a:gdLst>
              <a:gd name="T0" fmla="*/ 0 w 4968"/>
              <a:gd name="T1" fmla="*/ 63500 h 41"/>
              <a:gd name="T2" fmla="*/ 0 w 4968"/>
              <a:gd name="T3" fmla="*/ 0 h 41"/>
              <a:gd name="T4" fmla="*/ 7885113 w 4968"/>
              <a:gd name="T5" fmla="*/ 0 h 41"/>
              <a:gd name="T6" fmla="*/ 7864475 w 4968"/>
              <a:gd name="T7" fmla="*/ 22225 h 41"/>
              <a:gd name="T8" fmla="*/ 20638 w 4968"/>
              <a:gd name="T9" fmla="*/ 22225 h 41"/>
              <a:gd name="T10" fmla="*/ 20638 w 4968"/>
              <a:gd name="T11" fmla="*/ 41275 h 41"/>
              <a:gd name="T12" fmla="*/ 0 w 4968"/>
              <a:gd name="T13" fmla="*/ 63500 h 4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68" h="41">
                <a:moveTo>
                  <a:pt x="0" y="40"/>
                </a:moveTo>
                <a:lnTo>
                  <a:pt x="0" y="0"/>
                </a:lnTo>
                <a:lnTo>
                  <a:pt x="4967" y="0"/>
                </a:lnTo>
                <a:lnTo>
                  <a:pt x="4954" y="14"/>
                </a:lnTo>
                <a:lnTo>
                  <a:pt x="13" y="14"/>
                </a:lnTo>
                <a:lnTo>
                  <a:pt x="13" y="26"/>
                </a:lnTo>
                <a:lnTo>
                  <a:pt x="0" y="40"/>
                </a:lnTo>
              </a:path>
            </a:pathLst>
          </a:custGeom>
          <a:solidFill>
            <a:srgbClr val="C1E1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2536" name="Rectangle 6"/>
          <p:cNvSpPr>
            <a:spLocks noChangeArrowheads="1"/>
          </p:cNvSpPr>
          <p:nvPr/>
        </p:nvSpPr>
        <p:spPr bwMode="auto">
          <a:xfrm>
            <a:off x="866775" y="1509713"/>
            <a:ext cx="775335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11430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2286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3429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457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9144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1371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1828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2286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2600">
                <a:solidFill>
                  <a:srgbClr val="500000"/>
                </a:solidFill>
                <a:latin typeface="Times New Roman Standaard" charset="0"/>
              </a:rPr>
              <a:t>Staandverband</a:t>
            </a:r>
          </a:p>
        </p:txBody>
      </p:sp>
      <p:grpSp>
        <p:nvGrpSpPr>
          <p:cNvPr id="18492" name="Group 60"/>
          <p:cNvGrpSpPr>
            <a:grpSpLocks/>
          </p:cNvGrpSpPr>
          <p:nvPr/>
        </p:nvGrpSpPr>
        <p:grpSpPr bwMode="auto">
          <a:xfrm>
            <a:off x="585788" y="5441950"/>
            <a:ext cx="6948487" cy="346075"/>
            <a:chOff x="383" y="3589"/>
            <a:chExt cx="4377" cy="218"/>
          </a:xfrm>
        </p:grpSpPr>
        <p:sp>
          <p:nvSpPr>
            <p:cNvPr id="22586" name="Freeform 7"/>
            <p:cNvSpPr>
              <a:spLocks/>
            </p:cNvSpPr>
            <p:nvPr/>
          </p:nvSpPr>
          <p:spPr bwMode="auto">
            <a:xfrm>
              <a:off x="383" y="3590"/>
              <a:ext cx="670" cy="217"/>
            </a:xfrm>
            <a:custGeom>
              <a:avLst/>
              <a:gdLst>
                <a:gd name="T0" fmla="*/ 0 w 670"/>
                <a:gd name="T1" fmla="*/ 0 h 217"/>
                <a:gd name="T2" fmla="*/ 669 w 670"/>
                <a:gd name="T3" fmla="*/ 0 h 217"/>
                <a:gd name="T4" fmla="*/ 669 w 670"/>
                <a:gd name="T5" fmla="*/ 216 h 217"/>
                <a:gd name="T6" fmla="*/ 0 w 670"/>
                <a:gd name="T7" fmla="*/ 216 h 217"/>
                <a:gd name="T8" fmla="*/ 0 w 670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70" h="217">
                  <a:moveTo>
                    <a:pt x="0" y="0"/>
                  </a:moveTo>
                  <a:lnTo>
                    <a:pt x="669" y="0"/>
                  </a:lnTo>
                  <a:lnTo>
                    <a:pt x="669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87" name="Freeform 8"/>
            <p:cNvSpPr>
              <a:spLocks/>
            </p:cNvSpPr>
            <p:nvPr/>
          </p:nvSpPr>
          <p:spPr bwMode="auto">
            <a:xfrm>
              <a:off x="1074" y="3589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88" name="Freeform 9"/>
            <p:cNvSpPr>
              <a:spLocks/>
            </p:cNvSpPr>
            <p:nvPr/>
          </p:nvSpPr>
          <p:spPr bwMode="auto">
            <a:xfrm>
              <a:off x="2001" y="3589"/>
              <a:ext cx="905" cy="216"/>
            </a:xfrm>
            <a:custGeom>
              <a:avLst/>
              <a:gdLst>
                <a:gd name="T0" fmla="*/ 0 w 905"/>
                <a:gd name="T1" fmla="*/ 0 h 216"/>
                <a:gd name="T2" fmla="*/ 904 w 905"/>
                <a:gd name="T3" fmla="*/ 0 h 216"/>
                <a:gd name="T4" fmla="*/ 904 w 905"/>
                <a:gd name="T5" fmla="*/ 215 h 216"/>
                <a:gd name="T6" fmla="*/ 0 w 905"/>
                <a:gd name="T7" fmla="*/ 215 h 216"/>
                <a:gd name="T8" fmla="*/ 0 w 905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5" h="216">
                  <a:moveTo>
                    <a:pt x="0" y="0"/>
                  </a:moveTo>
                  <a:lnTo>
                    <a:pt x="904" y="0"/>
                  </a:lnTo>
                  <a:lnTo>
                    <a:pt x="904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89" name="Freeform 10"/>
            <p:cNvSpPr>
              <a:spLocks/>
            </p:cNvSpPr>
            <p:nvPr/>
          </p:nvSpPr>
          <p:spPr bwMode="auto">
            <a:xfrm>
              <a:off x="2927" y="3589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90" name="Freeform 11"/>
            <p:cNvSpPr>
              <a:spLocks/>
            </p:cNvSpPr>
            <p:nvPr/>
          </p:nvSpPr>
          <p:spPr bwMode="auto">
            <a:xfrm>
              <a:off x="3854" y="3589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91" name="Freeform 12"/>
            <p:cNvSpPr>
              <a:spLocks/>
            </p:cNvSpPr>
            <p:nvPr/>
          </p:nvSpPr>
          <p:spPr bwMode="auto">
            <a:xfrm>
              <a:off x="383" y="3590"/>
              <a:ext cx="669" cy="217"/>
            </a:xfrm>
            <a:custGeom>
              <a:avLst/>
              <a:gdLst>
                <a:gd name="T0" fmla="*/ 0 w 669"/>
                <a:gd name="T1" fmla="*/ 0 h 217"/>
                <a:gd name="T2" fmla="*/ 668 w 669"/>
                <a:gd name="T3" fmla="*/ 0 h 217"/>
                <a:gd name="T4" fmla="*/ 668 w 669"/>
                <a:gd name="T5" fmla="*/ 216 h 217"/>
                <a:gd name="T6" fmla="*/ 0 w 669"/>
                <a:gd name="T7" fmla="*/ 216 h 217"/>
                <a:gd name="T8" fmla="*/ 0 w 669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9" h="217">
                  <a:moveTo>
                    <a:pt x="0" y="0"/>
                  </a:moveTo>
                  <a:lnTo>
                    <a:pt x="668" y="0"/>
                  </a:lnTo>
                  <a:lnTo>
                    <a:pt x="668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92" name="Freeform 13"/>
            <p:cNvSpPr>
              <a:spLocks/>
            </p:cNvSpPr>
            <p:nvPr/>
          </p:nvSpPr>
          <p:spPr bwMode="auto">
            <a:xfrm>
              <a:off x="1074" y="3589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93" name="Freeform 14"/>
            <p:cNvSpPr>
              <a:spLocks/>
            </p:cNvSpPr>
            <p:nvPr/>
          </p:nvSpPr>
          <p:spPr bwMode="auto">
            <a:xfrm>
              <a:off x="2001" y="3589"/>
              <a:ext cx="905" cy="216"/>
            </a:xfrm>
            <a:custGeom>
              <a:avLst/>
              <a:gdLst>
                <a:gd name="T0" fmla="*/ 0 w 905"/>
                <a:gd name="T1" fmla="*/ 0 h 216"/>
                <a:gd name="T2" fmla="*/ 904 w 905"/>
                <a:gd name="T3" fmla="*/ 0 h 216"/>
                <a:gd name="T4" fmla="*/ 904 w 905"/>
                <a:gd name="T5" fmla="*/ 215 h 216"/>
                <a:gd name="T6" fmla="*/ 0 w 905"/>
                <a:gd name="T7" fmla="*/ 215 h 216"/>
                <a:gd name="T8" fmla="*/ 0 w 905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5" h="216">
                  <a:moveTo>
                    <a:pt x="0" y="0"/>
                  </a:moveTo>
                  <a:lnTo>
                    <a:pt x="904" y="0"/>
                  </a:lnTo>
                  <a:lnTo>
                    <a:pt x="904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94" name="Freeform 15"/>
            <p:cNvSpPr>
              <a:spLocks/>
            </p:cNvSpPr>
            <p:nvPr/>
          </p:nvSpPr>
          <p:spPr bwMode="auto">
            <a:xfrm>
              <a:off x="2927" y="3589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95" name="Freeform 16"/>
            <p:cNvSpPr>
              <a:spLocks/>
            </p:cNvSpPr>
            <p:nvPr/>
          </p:nvSpPr>
          <p:spPr bwMode="auto">
            <a:xfrm>
              <a:off x="3854" y="3589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grpSp>
        <p:nvGrpSpPr>
          <p:cNvPr id="18493" name="Group 61"/>
          <p:cNvGrpSpPr>
            <a:grpSpLocks/>
          </p:cNvGrpSpPr>
          <p:nvPr/>
        </p:nvGrpSpPr>
        <p:grpSpPr bwMode="auto">
          <a:xfrm>
            <a:off x="588963" y="5065713"/>
            <a:ext cx="7356475" cy="344487"/>
            <a:chOff x="385" y="3352"/>
            <a:chExt cx="4634" cy="217"/>
          </a:xfrm>
        </p:grpSpPr>
        <p:sp>
          <p:nvSpPr>
            <p:cNvPr id="22576" name="Freeform 17"/>
            <p:cNvSpPr>
              <a:spLocks/>
            </p:cNvSpPr>
            <p:nvPr/>
          </p:nvSpPr>
          <p:spPr bwMode="auto">
            <a:xfrm>
              <a:off x="385" y="3352"/>
              <a:ext cx="432" cy="217"/>
            </a:xfrm>
            <a:custGeom>
              <a:avLst/>
              <a:gdLst>
                <a:gd name="T0" fmla="*/ 0 w 432"/>
                <a:gd name="T1" fmla="*/ 0 h 217"/>
                <a:gd name="T2" fmla="*/ 431 w 432"/>
                <a:gd name="T3" fmla="*/ 0 h 217"/>
                <a:gd name="T4" fmla="*/ 431 w 432"/>
                <a:gd name="T5" fmla="*/ 216 h 217"/>
                <a:gd name="T6" fmla="*/ 0 w 432"/>
                <a:gd name="T7" fmla="*/ 216 h 217"/>
                <a:gd name="T8" fmla="*/ 0 w 43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7">
                  <a:moveTo>
                    <a:pt x="0" y="0"/>
                  </a:moveTo>
                  <a:lnTo>
                    <a:pt x="431" y="0"/>
                  </a:lnTo>
                  <a:lnTo>
                    <a:pt x="431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77" name="Freeform 18"/>
            <p:cNvSpPr>
              <a:spLocks/>
            </p:cNvSpPr>
            <p:nvPr/>
          </p:nvSpPr>
          <p:spPr bwMode="auto">
            <a:xfrm>
              <a:off x="837" y="3352"/>
              <a:ext cx="432" cy="217"/>
            </a:xfrm>
            <a:custGeom>
              <a:avLst/>
              <a:gdLst>
                <a:gd name="T0" fmla="*/ 0 w 432"/>
                <a:gd name="T1" fmla="*/ 0 h 217"/>
                <a:gd name="T2" fmla="*/ 431 w 432"/>
                <a:gd name="T3" fmla="*/ 0 h 217"/>
                <a:gd name="T4" fmla="*/ 431 w 432"/>
                <a:gd name="T5" fmla="*/ 216 h 217"/>
                <a:gd name="T6" fmla="*/ 0 w 432"/>
                <a:gd name="T7" fmla="*/ 216 h 217"/>
                <a:gd name="T8" fmla="*/ 0 w 43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7">
                  <a:moveTo>
                    <a:pt x="0" y="0"/>
                  </a:moveTo>
                  <a:lnTo>
                    <a:pt x="431" y="0"/>
                  </a:lnTo>
                  <a:lnTo>
                    <a:pt x="431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78" name="Freeform 19"/>
            <p:cNvSpPr>
              <a:spLocks/>
            </p:cNvSpPr>
            <p:nvPr/>
          </p:nvSpPr>
          <p:spPr bwMode="auto">
            <a:xfrm>
              <a:off x="1290" y="3352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79" name="Freeform 20"/>
            <p:cNvSpPr>
              <a:spLocks/>
            </p:cNvSpPr>
            <p:nvPr/>
          </p:nvSpPr>
          <p:spPr bwMode="auto">
            <a:xfrm>
              <a:off x="1764" y="3352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80" name="Freeform 21"/>
            <p:cNvSpPr>
              <a:spLocks/>
            </p:cNvSpPr>
            <p:nvPr/>
          </p:nvSpPr>
          <p:spPr bwMode="auto">
            <a:xfrm>
              <a:off x="2238" y="3352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81" name="Freeform 22"/>
            <p:cNvSpPr>
              <a:spLocks/>
            </p:cNvSpPr>
            <p:nvPr/>
          </p:nvSpPr>
          <p:spPr bwMode="auto">
            <a:xfrm>
              <a:off x="2713" y="3352"/>
              <a:ext cx="431" cy="217"/>
            </a:xfrm>
            <a:custGeom>
              <a:avLst/>
              <a:gdLst>
                <a:gd name="T0" fmla="*/ 0 w 431"/>
                <a:gd name="T1" fmla="*/ 0 h 217"/>
                <a:gd name="T2" fmla="*/ 430 w 431"/>
                <a:gd name="T3" fmla="*/ 0 h 217"/>
                <a:gd name="T4" fmla="*/ 430 w 431"/>
                <a:gd name="T5" fmla="*/ 216 h 217"/>
                <a:gd name="T6" fmla="*/ 0 w 431"/>
                <a:gd name="T7" fmla="*/ 216 h 217"/>
                <a:gd name="T8" fmla="*/ 0 w 431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1" h="217">
                  <a:moveTo>
                    <a:pt x="0" y="0"/>
                  </a:moveTo>
                  <a:lnTo>
                    <a:pt x="430" y="0"/>
                  </a:lnTo>
                  <a:lnTo>
                    <a:pt x="430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82" name="Freeform 23"/>
            <p:cNvSpPr>
              <a:spLocks/>
            </p:cNvSpPr>
            <p:nvPr/>
          </p:nvSpPr>
          <p:spPr bwMode="auto">
            <a:xfrm>
              <a:off x="3164" y="3352"/>
              <a:ext cx="432" cy="217"/>
            </a:xfrm>
            <a:custGeom>
              <a:avLst/>
              <a:gdLst>
                <a:gd name="T0" fmla="*/ 0 w 432"/>
                <a:gd name="T1" fmla="*/ 0 h 217"/>
                <a:gd name="T2" fmla="*/ 431 w 432"/>
                <a:gd name="T3" fmla="*/ 0 h 217"/>
                <a:gd name="T4" fmla="*/ 431 w 432"/>
                <a:gd name="T5" fmla="*/ 216 h 217"/>
                <a:gd name="T6" fmla="*/ 0 w 432"/>
                <a:gd name="T7" fmla="*/ 216 h 217"/>
                <a:gd name="T8" fmla="*/ 0 w 43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7">
                  <a:moveTo>
                    <a:pt x="0" y="0"/>
                  </a:moveTo>
                  <a:lnTo>
                    <a:pt x="431" y="0"/>
                  </a:lnTo>
                  <a:lnTo>
                    <a:pt x="431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83" name="Freeform 24"/>
            <p:cNvSpPr>
              <a:spLocks/>
            </p:cNvSpPr>
            <p:nvPr/>
          </p:nvSpPr>
          <p:spPr bwMode="auto">
            <a:xfrm>
              <a:off x="3617" y="3352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84" name="Freeform 25"/>
            <p:cNvSpPr>
              <a:spLocks/>
            </p:cNvSpPr>
            <p:nvPr/>
          </p:nvSpPr>
          <p:spPr bwMode="auto">
            <a:xfrm>
              <a:off x="4091" y="3352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85" name="Freeform 26"/>
            <p:cNvSpPr>
              <a:spLocks/>
            </p:cNvSpPr>
            <p:nvPr/>
          </p:nvSpPr>
          <p:spPr bwMode="auto">
            <a:xfrm>
              <a:off x="4565" y="3352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grpSp>
        <p:nvGrpSpPr>
          <p:cNvPr id="18494" name="Group 62"/>
          <p:cNvGrpSpPr>
            <a:grpSpLocks/>
          </p:cNvGrpSpPr>
          <p:nvPr/>
        </p:nvGrpSpPr>
        <p:grpSpPr bwMode="auto">
          <a:xfrm>
            <a:off x="585788" y="4687888"/>
            <a:ext cx="6950075" cy="344487"/>
            <a:chOff x="383" y="3114"/>
            <a:chExt cx="4378" cy="217"/>
          </a:xfrm>
        </p:grpSpPr>
        <p:sp>
          <p:nvSpPr>
            <p:cNvPr id="22571" name="Freeform 27"/>
            <p:cNvSpPr>
              <a:spLocks/>
            </p:cNvSpPr>
            <p:nvPr/>
          </p:nvSpPr>
          <p:spPr bwMode="auto">
            <a:xfrm>
              <a:off x="383" y="3115"/>
              <a:ext cx="670" cy="216"/>
            </a:xfrm>
            <a:custGeom>
              <a:avLst/>
              <a:gdLst>
                <a:gd name="T0" fmla="*/ 0 w 670"/>
                <a:gd name="T1" fmla="*/ 0 h 216"/>
                <a:gd name="T2" fmla="*/ 669 w 670"/>
                <a:gd name="T3" fmla="*/ 0 h 216"/>
                <a:gd name="T4" fmla="*/ 669 w 670"/>
                <a:gd name="T5" fmla="*/ 215 h 216"/>
                <a:gd name="T6" fmla="*/ 0 w 670"/>
                <a:gd name="T7" fmla="*/ 215 h 216"/>
                <a:gd name="T8" fmla="*/ 0 w 670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70" h="216">
                  <a:moveTo>
                    <a:pt x="0" y="0"/>
                  </a:moveTo>
                  <a:lnTo>
                    <a:pt x="669" y="0"/>
                  </a:lnTo>
                  <a:lnTo>
                    <a:pt x="669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72" name="Freeform 28"/>
            <p:cNvSpPr>
              <a:spLocks/>
            </p:cNvSpPr>
            <p:nvPr/>
          </p:nvSpPr>
          <p:spPr bwMode="auto">
            <a:xfrm>
              <a:off x="1074" y="3114"/>
              <a:ext cx="907" cy="217"/>
            </a:xfrm>
            <a:custGeom>
              <a:avLst/>
              <a:gdLst>
                <a:gd name="T0" fmla="*/ 0 w 907"/>
                <a:gd name="T1" fmla="*/ 0 h 217"/>
                <a:gd name="T2" fmla="*/ 906 w 907"/>
                <a:gd name="T3" fmla="*/ 0 h 217"/>
                <a:gd name="T4" fmla="*/ 906 w 907"/>
                <a:gd name="T5" fmla="*/ 216 h 217"/>
                <a:gd name="T6" fmla="*/ 0 w 907"/>
                <a:gd name="T7" fmla="*/ 216 h 217"/>
                <a:gd name="T8" fmla="*/ 0 w 907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7" h="217">
                  <a:moveTo>
                    <a:pt x="0" y="0"/>
                  </a:moveTo>
                  <a:lnTo>
                    <a:pt x="906" y="0"/>
                  </a:lnTo>
                  <a:lnTo>
                    <a:pt x="906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73" name="Freeform 29"/>
            <p:cNvSpPr>
              <a:spLocks/>
            </p:cNvSpPr>
            <p:nvPr/>
          </p:nvSpPr>
          <p:spPr bwMode="auto">
            <a:xfrm>
              <a:off x="2001" y="3114"/>
              <a:ext cx="906" cy="217"/>
            </a:xfrm>
            <a:custGeom>
              <a:avLst/>
              <a:gdLst>
                <a:gd name="T0" fmla="*/ 0 w 906"/>
                <a:gd name="T1" fmla="*/ 0 h 217"/>
                <a:gd name="T2" fmla="*/ 905 w 906"/>
                <a:gd name="T3" fmla="*/ 0 h 217"/>
                <a:gd name="T4" fmla="*/ 905 w 906"/>
                <a:gd name="T5" fmla="*/ 216 h 217"/>
                <a:gd name="T6" fmla="*/ 0 w 906"/>
                <a:gd name="T7" fmla="*/ 21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74" name="Freeform 30"/>
            <p:cNvSpPr>
              <a:spLocks/>
            </p:cNvSpPr>
            <p:nvPr/>
          </p:nvSpPr>
          <p:spPr bwMode="auto">
            <a:xfrm>
              <a:off x="2927" y="3114"/>
              <a:ext cx="907" cy="217"/>
            </a:xfrm>
            <a:custGeom>
              <a:avLst/>
              <a:gdLst>
                <a:gd name="T0" fmla="*/ 0 w 907"/>
                <a:gd name="T1" fmla="*/ 0 h 217"/>
                <a:gd name="T2" fmla="*/ 906 w 907"/>
                <a:gd name="T3" fmla="*/ 0 h 217"/>
                <a:gd name="T4" fmla="*/ 906 w 907"/>
                <a:gd name="T5" fmla="*/ 216 h 217"/>
                <a:gd name="T6" fmla="*/ 0 w 907"/>
                <a:gd name="T7" fmla="*/ 216 h 217"/>
                <a:gd name="T8" fmla="*/ 0 w 907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7" h="217">
                  <a:moveTo>
                    <a:pt x="0" y="0"/>
                  </a:moveTo>
                  <a:lnTo>
                    <a:pt x="906" y="0"/>
                  </a:lnTo>
                  <a:lnTo>
                    <a:pt x="906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75" name="Freeform 31"/>
            <p:cNvSpPr>
              <a:spLocks/>
            </p:cNvSpPr>
            <p:nvPr/>
          </p:nvSpPr>
          <p:spPr bwMode="auto">
            <a:xfrm>
              <a:off x="3854" y="3114"/>
              <a:ext cx="907" cy="217"/>
            </a:xfrm>
            <a:custGeom>
              <a:avLst/>
              <a:gdLst>
                <a:gd name="T0" fmla="*/ 0 w 907"/>
                <a:gd name="T1" fmla="*/ 0 h 217"/>
                <a:gd name="T2" fmla="*/ 906 w 907"/>
                <a:gd name="T3" fmla="*/ 0 h 217"/>
                <a:gd name="T4" fmla="*/ 906 w 907"/>
                <a:gd name="T5" fmla="*/ 216 h 217"/>
                <a:gd name="T6" fmla="*/ 0 w 907"/>
                <a:gd name="T7" fmla="*/ 216 h 217"/>
                <a:gd name="T8" fmla="*/ 0 w 907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7" h="217">
                  <a:moveTo>
                    <a:pt x="0" y="0"/>
                  </a:moveTo>
                  <a:lnTo>
                    <a:pt x="906" y="0"/>
                  </a:lnTo>
                  <a:lnTo>
                    <a:pt x="906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grpSp>
        <p:nvGrpSpPr>
          <p:cNvPr id="18495" name="Group 63"/>
          <p:cNvGrpSpPr>
            <a:grpSpLocks/>
          </p:cNvGrpSpPr>
          <p:nvPr/>
        </p:nvGrpSpPr>
        <p:grpSpPr bwMode="auto">
          <a:xfrm>
            <a:off x="588963" y="4313238"/>
            <a:ext cx="7356475" cy="344487"/>
            <a:chOff x="385" y="2878"/>
            <a:chExt cx="4634" cy="217"/>
          </a:xfrm>
        </p:grpSpPr>
        <p:sp>
          <p:nvSpPr>
            <p:cNvPr id="22561" name="Freeform 32"/>
            <p:cNvSpPr>
              <a:spLocks/>
            </p:cNvSpPr>
            <p:nvPr/>
          </p:nvSpPr>
          <p:spPr bwMode="auto">
            <a:xfrm>
              <a:off x="385" y="2878"/>
              <a:ext cx="432" cy="217"/>
            </a:xfrm>
            <a:custGeom>
              <a:avLst/>
              <a:gdLst>
                <a:gd name="T0" fmla="*/ 0 w 432"/>
                <a:gd name="T1" fmla="*/ 0 h 217"/>
                <a:gd name="T2" fmla="*/ 431 w 432"/>
                <a:gd name="T3" fmla="*/ 0 h 217"/>
                <a:gd name="T4" fmla="*/ 431 w 432"/>
                <a:gd name="T5" fmla="*/ 216 h 217"/>
                <a:gd name="T6" fmla="*/ 0 w 432"/>
                <a:gd name="T7" fmla="*/ 216 h 217"/>
                <a:gd name="T8" fmla="*/ 0 w 43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7">
                  <a:moveTo>
                    <a:pt x="0" y="0"/>
                  </a:moveTo>
                  <a:lnTo>
                    <a:pt x="431" y="0"/>
                  </a:lnTo>
                  <a:lnTo>
                    <a:pt x="431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62" name="Freeform 33"/>
            <p:cNvSpPr>
              <a:spLocks/>
            </p:cNvSpPr>
            <p:nvPr/>
          </p:nvSpPr>
          <p:spPr bwMode="auto">
            <a:xfrm>
              <a:off x="837" y="2878"/>
              <a:ext cx="432" cy="217"/>
            </a:xfrm>
            <a:custGeom>
              <a:avLst/>
              <a:gdLst>
                <a:gd name="T0" fmla="*/ 0 w 432"/>
                <a:gd name="T1" fmla="*/ 0 h 217"/>
                <a:gd name="T2" fmla="*/ 431 w 432"/>
                <a:gd name="T3" fmla="*/ 0 h 217"/>
                <a:gd name="T4" fmla="*/ 431 w 432"/>
                <a:gd name="T5" fmla="*/ 216 h 217"/>
                <a:gd name="T6" fmla="*/ 0 w 432"/>
                <a:gd name="T7" fmla="*/ 216 h 217"/>
                <a:gd name="T8" fmla="*/ 0 w 43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7">
                  <a:moveTo>
                    <a:pt x="0" y="0"/>
                  </a:moveTo>
                  <a:lnTo>
                    <a:pt x="431" y="0"/>
                  </a:lnTo>
                  <a:lnTo>
                    <a:pt x="431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63" name="Freeform 34"/>
            <p:cNvSpPr>
              <a:spLocks/>
            </p:cNvSpPr>
            <p:nvPr/>
          </p:nvSpPr>
          <p:spPr bwMode="auto">
            <a:xfrm>
              <a:off x="1290" y="2878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64" name="Freeform 35"/>
            <p:cNvSpPr>
              <a:spLocks/>
            </p:cNvSpPr>
            <p:nvPr/>
          </p:nvSpPr>
          <p:spPr bwMode="auto">
            <a:xfrm>
              <a:off x="1764" y="2878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65" name="Freeform 36"/>
            <p:cNvSpPr>
              <a:spLocks/>
            </p:cNvSpPr>
            <p:nvPr/>
          </p:nvSpPr>
          <p:spPr bwMode="auto">
            <a:xfrm>
              <a:off x="2238" y="2878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66" name="Freeform 37"/>
            <p:cNvSpPr>
              <a:spLocks/>
            </p:cNvSpPr>
            <p:nvPr/>
          </p:nvSpPr>
          <p:spPr bwMode="auto">
            <a:xfrm>
              <a:off x="2713" y="2878"/>
              <a:ext cx="431" cy="217"/>
            </a:xfrm>
            <a:custGeom>
              <a:avLst/>
              <a:gdLst>
                <a:gd name="T0" fmla="*/ 0 w 431"/>
                <a:gd name="T1" fmla="*/ 0 h 217"/>
                <a:gd name="T2" fmla="*/ 430 w 431"/>
                <a:gd name="T3" fmla="*/ 0 h 217"/>
                <a:gd name="T4" fmla="*/ 430 w 431"/>
                <a:gd name="T5" fmla="*/ 216 h 217"/>
                <a:gd name="T6" fmla="*/ 0 w 431"/>
                <a:gd name="T7" fmla="*/ 216 h 217"/>
                <a:gd name="T8" fmla="*/ 0 w 431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1" h="217">
                  <a:moveTo>
                    <a:pt x="0" y="0"/>
                  </a:moveTo>
                  <a:lnTo>
                    <a:pt x="430" y="0"/>
                  </a:lnTo>
                  <a:lnTo>
                    <a:pt x="430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67" name="Freeform 38"/>
            <p:cNvSpPr>
              <a:spLocks/>
            </p:cNvSpPr>
            <p:nvPr/>
          </p:nvSpPr>
          <p:spPr bwMode="auto">
            <a:xfrm>
              <a:off x="3164" y="2878"/>
              <a:ext cx="432" cy="217"/>
            </a:xfrm>
            <a:custGeom>
              <a:avLst/>
              <a:gdLst>
                <a:gd name="T0" fmla="*/ 0 w 432"/>
                <a:gd name="T1" fmla="*/ 0 h 217"/>
                <a:gd name="T2" fmla="*/ 431 w 432"/>
                <a:gd name="T3" fmla="*/ 0 h 217"/>
                <a:gd name="T4" fmla="*/ 431 w 432"/>
                <a:gd name="T5" fmla="*/ 216 h 217"/>
                <a:gd name="T6" fmla="*/ 0 w 432"/>
                <a:gd name="T7" fmla="*/ 216 h 217"/>
                <a:gd name="T8" fmla="*/ 0 w 43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7">
                  <a:moveTo>
                    <a:pt x="0" y="0"/>
                  </a:moveTo>
                  <a:lnTo>
                    <a:pt x="431" y="0"/>
                  </a:lnTo>
                  <a:lnTo>
                    <a:pt x="431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68" name="Freeform 39"/>
            <p:cNvSpPr>
              <a:spLocks/>
            </p:cNvSpPr>
            <p:nvPr/>
          </p:nvSpPr>
          <p:spPr bwMode="auto">
            <a:xfrm>
              <a:off x="3617" y="2878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69" name="Freeform 40"/>
            <p:cNvSpPr>
              <a:spLocks/>
            </p:cNvSpPr>
            <p:nvPr/>
          </p:nvSpPr>
          <p:spPr bwMode="auto">
            <a:xfrm>
              <a:off x="4091" y="2878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70" name="Freeform 41"/>
            <p:cNvSpPr>
              <a:spLocks/>
            </p:cNvSpPr>
            <p:nvPr/>
          </p:nvSpPr>
          <p:spPr bwMode="auto">
            <a:xfrm>
              <a:off x="4565" y="2878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grpSp>
        <p:nvGrpSpPr>
          <p:cNvPr id="18496" name="Group 64"/>
          <p:cNvGrpSpPr>
            <a:grpSpLocks/>
          </p:cNvGrpSpPr>
          <p:nvPr/>
        </p:nvGrpSpPr>
        <p:grpSpPr bwMode="auto">
          <a:xfrm>
            <a:off x="587375" y="3935413"/>
            <a:ext cx="6948488" cy="344487"/>
            <a:chOff x="384" y="2640"/>
            <a:chExt cx="4377" cy="217"/>
          </a:xfrm>
        </p:grpSpPr>
        <p:sp>
          <p:nvSpPr>
            <p:cNvPr id="22556" name="Freeform 42"/>
            <p:cNvSpPr>
              <a:spLocks/>
            </p:cNvSpPr>
            <p:nvPr/>
          </p:nvSpPr>
          <p:spPr bwMode="auto">
            <a:xfrm>
              <a:off x="384" y="2641"/>
              <a:ext cx="669" cy="216"/>
            </a:xfrm>
            <a:custGeom>
              <a:avLst/>
              <a:gdLst>
                <a:gd name="T0" fmla="*/ 0 w 669"/>
                <a:gd name="T1" fmla="*/ 0 h 216"/>
                <a:gd name="T2" fmla="*/ 668 w 669"/>
                <a:gd name="T3" fmla="*/ 0 h 216"/>
                <a:gd name="T4" fmla="*/ 668 w 669"/>
                <a:gd name="T5" fmla="*/ 215 h 216"/>
                <a:gd name="T6" fmla="*/ 0 w 669"/>
                <a:gd name="T7" fmla="*/ 215 h 216"/>
                <a:gd name="T8" fmla="*/ 0 w 669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9" h="216">
                  <a:moveTo>
                    <a:pt x="0" y="0"/>
                  </a:moveTo>
                  <a:lnTo>
                    <a:pt x="668" y="0"/>
                  </a:lnTo>
                  <a:lnTo>
                    <a:pt x="668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57" name="Freeform 43"/>
            <p:cNvSpPr>
              <a:spLocks/>
            </p:cNvSpPr>
            <p:nvPr/>
          </p:nvSpPr>
          <p:spPr bwMode="auto">
            <a:xfrm>
              <a:off x="1075" y="2640"/>
              <a:ext cx="907" cy="217"/>
            </a:xfrm>
            <a:custGeom>
              <a:avLst/>
              <a:gdLst>
                <a:gd name="T0" fmla="*/ 0 w 907"/>
                <a:gd name="T1" fmla="*/ 0 h 217"/>
                <a:gd name="T2" fmla="*/ 906 w 907"/>
                <a:gd name="T3" fmla="*/ 0 h 217"/>
                <a:gd name="T4" fmla="*/ 906 w 907"/>
                <a:gd name="T5" fmla="*/ 216 h 217"/>
                <a:gd name="T6" fmla="*/ 0 w 907"/>
                <a:gd name="T7" fmla="*/ 216 h 217"/>
                <a:gd name="T8" fmla="*/ 0 w 907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7" h="217">
                  <a:moveTo>
                    <a:pt x="0" y="0"/>
                  </a:moveTo>
                  <a:lnTo>
                    <a:pt x="906" y="0"/>
                  </a:lnTo>
                  <a:lnTo>
                    <a:pt x="906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58" name="Freeform 44"/>
            <p:cNvSpPr>
              <a:spLocks/>
            </p:cNvSpPr>
            <p:nvPr/>
          </p:nvSpPr>
          <p:spPr bwMode="auto">
            <a:xfrm>
              <a:off x="2002" y="2640"/>
              <a:ext cx="906" cy="217"/>
            </a:xfrm>
            <a:custGeom>
              <a:avLst/>
              <a:gdLst>
                <a:gd name="T0" fmla="*/ 0 w 906"/>
                <a:gd name="T1" fmla="*/ 0 h 217"/>
                <a:gd name="T2" fmla="*/ 905 w 906"/>
                <a:gd name="T3" fmla="*/ 0 h 217"/>
                <a:gd name="T4" fmla="*/ 905 w 906"/>
                <a:gd name="T5" fmla="*/ 216 h 217"/>
                <a:gd name="T6" fmla="*/ 0 w 906"/>
                <a:gd name="T7" fmla="*/ 21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59" name="Freeform 45"/>
            <p:cNvSpPr>
              <a:spLocks/>
            </p:cNvSpPr>
            <p:nvPr/>
          </p:nvSpPr>
          <p:spPr bwMode="auto">
            <a:xfrm>
              <a:off x="2928" y="2640"/>
              <a:ext cx="907" cy="217"/>
            </a:xfrm>
            <a:custGeom>
              <a:avLst/>
              <a:gdLst>
                <a:gd name="T0" fmla="*/ 0 w 907"/>
                <a:gd name="T1" fmla="*/ 0 h 217"/>
                <a:gd name="T2" fmla="*/ 906 w 907"/>
                <a:gd name="T3" fmla="*/ 0 h 217"/>
                <a:gd name="T4" fmla="*/ 906 w 907"/>
                <a:gd name="T5" fmla="*/ 216 h 217"/>
                <a:gd name="T6" fmla="*/ 0 w 907"/>
                <a:gd name="T7" fmla="*/ 216 h 217"/>
                <a:gd name="T8" fmla="*/ 0 w 907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7" h="217">
                  <a:moveTo>
                    <a:pt x="0" y="0"/>
                  </a:moveTo>
                  <a:lnTo>
                    <a:pt x="906" y="0"/>
                  </a:lnTo>
                  <a:lnTo>
                    <a:pt x="906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60" name="Freeform 46"/>
            <p:cNvSpPr>
              <a:spLocks/>
            </p:cNvSpPr>
            <p:nvPr/>
          </p:nvSpPr>
          <p:spPr bwMode="auto">
            <a:xfrm>
              <a:off x="3855" y="2640"/>
              <a:ext cx="906" cy="217"/>
            </a:xfrm>
            <a:custGeom>
              <a:avLst/>
              <a:gdLst>
                <a:gd name="T0" fmla="*/ 0 w 906"/>
                <a:gd name="T1" fmla="*/ 0 h 217"/>
                <a:gd name="T2" fmla="*/ 905 w 906"/>
                <a:gd name="T3" fmla="*/ 0 h 217"/>
                <a:gd name="T4" fmla="*/ 905 w 906"/>
                <a:gd name="T5" fmla="*/ 216 h 217"/>
                <a:gd name="T6" fmla="*/ 0 w 906"/>
                <a:gd name="T7" fmla="*/ 21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grpSp>
        <p:nvGrpSpPr>
          <p:cNvPr id="18497" name="Group 65"/>
          <p:cNvGrpSpPr>
            <a:grpSpLocks/>
          </p:cNvGrpSpPr>
          <p:nvPr/>
        </p:nvGrpSpPr>
        <p:grpSpPr bwMode="auto">
          <a:xfrm>
            <a:off x="588963" y="3560763"/>
            <a:ext cx="7356475" cy="344487"/>
            <a:chOff x="385" y="2404"/>
            <a:chExt cx="4634" cy="217"/>
          </a:xfrm>
        </p:grpSpPr>
        <p:sp>
          <p:nvSpPr>
            <p:cNvPr id="22546" name="Freeform 47"/>
            <p:cNvSpPr>
              <a:spLocks/>
            </p:cNvSpPr>
            <p:nvPr/>
          </p:nvSpPr>
          <p:spPr bwMode="auto">
            <a:xfrm>
              <a:off x="385" y="2404"/>
              <a:ext cx="432" cy="217"/>
            </a:xfrm>
            <a:custGeom>
              <a:avLst/>
              <a:gdLst>
                <a:gd name="T0" fmla="*/ 0 w 432"/>
                <a:gd name="T1" fmla="*/ 0 h 217"/>
                <a:gd name="T2" fmla="*/ 431 w 432"/>
                <a:gd name="T3" fmla="*/ 0 h 217"/>
                <a:gd name="T4" fmla="*/ 431 w 432"/>
                <a:gd name="T5" fmla="*/ 216 h 217"/>
                <a:gd name="T6" fmla="*/ 0 w 432"/>
                <a:gd name="T7" fmla="*/ 216 h 217"/>
                <a:gd name="T8" fmla="*/ 0 w 43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7">
                  <a:moveTo>
                    <a:pt x="0" y="0"/>
                  </a:moveTo>
                  <a:lnTo>
                    <a:pt x="431" y="0"/>
                  </a:lnTo>
                  <a:lnTo>
                    <a:pt x="431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47" name="Freeform 48"/>
            <p:cNvSpPr>
              <a:spLocks/>
            </p:cNvSpPr>
            <p:nvPr/>
          </p:nvSpPr>
          <p:spPr bwMode="auto">
            <a:xfrm>
              <a:off x="837" y="2404"/>
              <a:ext cx="432" cy="217"/>
            </a:xfrm>
            <a:custGeom>
              <a:avLst/>
              <a:gdLst>
                <a:gd name="T0" fmla="*/ 0 w 432"/>
                <a:gd name="T1" fmla="*/ 0 h 217"/>
                <a:gd name="T2" fmla="*/ 431 w 432"/>
                <a:gd name="T3" fmla="*/ 0 h 217"/>
                <a:gd name="T4" fmla="*/ 431 w 432"/>
                <a:gd name="T5" fmla="*/ 216 h 217"/>
                <a:gd name="T6" fmla="*/ 0 w 432"/>
                <a:gd name="T7" fmla="*/ 216 h 217"/>
                <a:gd name="T8" fmla="*/ 0 w 43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7">
                  <a:moveTo>
                    <a:pt x="0" y="0"/>
                  </a:moveTo>
                  <a:lnTo>
                    <a:pt x="431" y="0"/>
                  </a:lnTo>
                  <a:lnTo>
                    <a:pt x="431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48" name="Freeform 49"/>
            <p:cNvSpPr>
              <a:spLocks/>
            </p:cNvSpPr>
            <p:nvPr/>
          </p:nvSpPr>
          <p:spPr bwMode="auto">
            <a:xfrm>
              <a:off x="1290" y="2404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49" name="Freeform 50"/>
            <p:cNvSpPr>
              <a:spLocks/>
            </p:cNvSpPr>
            <p:nvPr/>
          </p:nvSpPr>
          <p:spPr bwMode="auto">
            <a:xfrm>
              <a:off x="1764" y="2404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50" name="Freeform 51"/>
            <p:cNvSpPr>
              <a:spLocks/>
            </p:cNvSpPr>
            <p:nvPr/>
          </p:nvSpPr>
          <p:spPr bwMode="auto">
            <a:xfrm>
              <a:off x="2238" y="2404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51" name="Freeform 52"/>
            <p:cNvSpPr>
              <a:spLocks/>
            </p:cNvSpPr>
            <p:nvPr/>
          </p:nvSpPr>
          <p:spPr bwMode="auto">
            <a:xfrm>
              <a:off x="2713" y="2404"/>
              <a:ext cx="431" cy="217"/>
            </a:xfrm>
            <a:custGeom>
              <a:avLst/>
              <a:gdLst>
                <a:gd name="T0" fmla="*/ 0 w 431"/>
                <a:gd name="T1" fmla="*/ 0 h 217"/>
                <a:gd name="T2" fmla="*/ 430 w 431"/>
                <a:gd name="T3" fmla="*/ 0 h 217"/>
                <a:gd name="T4" fmla="*/ 430 w 431"/>
                <a:gd name="T5" fmla="*/ 216 h 217"/>
                <a:gd name="T6" fmla="*/ 0 w 431"/>
                <a:gd name="T7" fmla="*/ 216 h 217"/>
                <a:gd name="T8" fmla="*/ 0 w 431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1" h="217">
                  <a:moveTo>
                    <a:pt x="0" y="0"/>
                  </a:moveTo>
                  <a:lnTo>
                    <a:pt x="430" y="0"/>
                  </a:lnTo>
                  <a:lnTo>
                    <a:pt x="430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52" name="Freeform 53"/>
            <p:cNvSpPr>
              <a:spLocks/>
            </p:cNvSpPr>
            <p:nvPr/>
          </p:nvSpPr>
          <p:spPr bwMode="auto">
            <a:xfrm>
              <a:off x="3164" y="2404"/>
              <a:ext cx="432" cy="217"/>
            </a:xfrm>
            <a:custGeom>
              <a:avLst/>
              <a:gdLst>
                <a:gd name="T0" fmla="*/ 0 w 432"/>
                <a:gd name="T1" fmla="*/ 0 h 217"/>
                <a:gd name="T2" fmla="*/ 431 w 432"/>
                <a:gd name="T3" fmla="*/ 0 h 217"/>
                <a:gd name="T4" fmla="*/ 431 w 432"/>
                <a:gd name="T5" fmla="*/ 216 h 217"/>
                <a:gd name="T6" fmla="*/ 0 w 432"/>
                <a:gd name="T7" fmla="*/ 216 h 217"/>
                <a:gd name="T8" fmla="*/ 0 w 43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7">
                  <a:moveTo>
                    <a:pt x="0" y="0"/>
                  </a:moveTo>
                  <a:lnTo>
                    <a:pt x="431" y="0"/>
                  </a:lnTo>
                  <a:lnTo>
                    <a:pt x="431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53" name="Freeform 54"/>
            <p:cNvSpPr>
              <a:spLocks/>
            </p:cNvSpPr>
            <p:nvPr/>
          </p:nvSpPr>
          <p:spPr bwMode="auto">
            <a:xfrm>
              <a:off x="3617" y="2404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54" name="Freeform 55"/>
            <p:cNvSpPr>
              <a:spLocks/>
            </p:cNvSpPr>
            <p:nvPr/>
          </p:nvSpPr>
          <p:spPr bwMode="auto">
            <a:xfrm>
              <a:off x="4091" y="2404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2555" name="Freeform 56"/>
            <p:cNvSpPr>
              <a:spLocks/>
            </p:cNvSpPr>
            <p:nvPr/>
          </p:nvSpPr>
          <p:spPr bwMode="auto">
            <a:xfrm>
              <a:off x="4565" y="2404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sp>
        <p:nvSpPr>
          <p:cNvPr id="18489" name="Rectangle 57"/>
          <p:cNvSpPr>
            <a:spLocks noChangeArrowheads="1"/>
          </p:cNvSpPr>
          <p:nvPr/>
        </p:nvSpPr>
        <p:spPr bwMode="auto">
          <a:xfrm>
            <a:off x="609600" y="1981200"/>
            <a:ext cx="7712075" cy="88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454025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568325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682625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796925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1254125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1711325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2168525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2625725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CCE6FF"/>
              </a:buClr>
              <a:buSzTx/>
              <a:buFont typeface="Times New Roman" panose="02020603050405020304" pitchFamily="18" charset="0"/>
              <a:buNone/>
            </a:pPr>
            <a:r>
              <a:rPr lang="nl-NL" altLang="nl-NL">
                <a:solidFill>
                  <a:srgbClr val="FFFFFF"/>
                </a:solidFill>
                <a:latin typeface="Times New Roman" panose="02020603050405020304" pitchFamily="18" charset="0"/>
              </a:rPr>
              <a:t>- Alle strekkenlagen liggen boven elkaar</a:t>
            </a:r>
          </a:p>
          <a:p>
            <a:pPr>
              <a:spcBef>
                <a:spcPct val="0"/>
              </a:spcBef>
              <a:buClr>
                <a:srgbClr val="CCE6FF"/>
              </a:buClr>
              <a:buSzTx/>
              <a:buFont typeface="Times New Roman" panose="02020603050405020304" pitchFamily="18" charset="0"/>
              <a:buNone/>
            </a:pPr>
            <a:r>
              <a:rPr lang="nl-NL" altLang="nl-NL">
                <a:solidFill>
                  <a:srgbClr val="FFFFFF"/>
                </a:solidFill>
                <a:latin typeface="Times New Roman" panose="02020603050405020304" pitchFamily="18" charset="0"/>
              </a:rPr>
              <a:t>- Alle koppenlagen liggen boven elkaar</a:t>
            </a:r>
          </a:p>
        </p:txBody>
      </p:sp>
      <p:sp>
        <p:nvSpPr>
          <p:cNvPr id="18498" name="AutoShape 6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086600" y="5943600"/>
            <a:ext cx="304800" cy="304800"/>
          </a:xfrm>
          <a:prstGeom prst="actionButtonForwardNex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18490" name="AutoShape 58"/>
          <p:cNvSpPr>
            <a:spLocks noChangeArrowheads="1"/>
          </p:cNvSpPr>
          <p:nvPr/>
        </p:nvSpPr>
        <p:spPr bwMode="auto">
          <a:xfrm>
            <a:off x="2035175" y="4621213"/>
            <a:ext cx="1828800" cy="838200"/>
          </a:xfrm>
          <a:prstGeom prst="wedgeRoundRectCallout">
            <a:avLst>
              <a:gd name="adj1" fmla="val -83074"/>
              <a:gd name="adj2" fmla="val 60986"/>
              <a:gd name="adj3" fmla="val 16667"/>
            </a:avLst>
          </a:prstGeom>
          <a:solidFill>
            <a:srgbClr val="FFFF99">
              <a:alpha val="50195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prstMaterial="legacyMatte">
            <a:bevelT w="13500" h="13500" prst="angle"/>
            <a:bevelB w="13500" h="13500" prst="angle"/>
            <a:extrusionClr>
              <a:srgbClr val="FFFF99"/>
            </a:extrusionClr>
            <a:contourClr>
              <a:srgbClr val="FFFF99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nl-NL" altLang="nl-NL" sz="1600" b="1"/>
              <a:t>Strekkenlagen beginnen met een drieklezoor</a:t>
            </a:r>
          </a:p>
        </p:txBody>
      </p:sp>
    </p:spTree>
    <p:extLst>
      <p:ext uri="{BB962C8B-B14F-4D97-AF65-F5344CB8AC3E}">
        <p14:creationId xmlns:p14="http://schemas.microsoft.com/office/powerpoint/2010/main" val="393522190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8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89" grpId="0" autoUpdateAnimBg="0"/>
      <p:bldP spid="18498" grpId="0" animBg="1"/>
      <p:bldP spid="18490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88" y="695325"/>
            <a:ext cx="7629525" cy="414338"/>
          </a:xfrm>
        </p:spPr>
        <p:txBody>
          <a:bodyPr lIns="0" tIns="0" rIns="0" bIns="0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altLang="nl-NL" sz="2900" b="1" dirty="0">
                <a:solidFill>
                  <a:schemeClr val="tx1"/>
                </a:solidFill>
              </a:rPr>
              <a:t>Metselverbanden voor </a:t>
            </a:r>
            <a:r>
              <a:rPr lang="nl-NL" altLang="nl-NL" sz="2900" b="1" dirty="0" err="1">
                <a:solidFill>
                  <a:schemeClr val="tx1"/>
                </a:solidFill>
              </a:rPr>
              <a:t>steensmuren</a:t>
            </a:r>
            <a:endParaRPr lang="nl-NL" altLang="nl-NL" sz="2900" b="1" dirty="0">
              <a:solidFill>
                <a:schemeClr val="tx1"/>
              </a:solidFill>
            </a:endParaRPr>
          </a:p>
        </p:txBody>
      </p:sp>
      <p:sp>
        <p:nvSpPr>
          <p:cNvPr id="6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nl-NL"/>
              <a:t>Metselverbanden</a:t>
            </a:r>
          </a:p>
        </p:txBody>
      </p:sp>
      <p:sp>
        <p:nvSpPr>
          <p:cNvPr id="24580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359B2428-7CD5-4FBA-8139-49C2B4581269}" type="slidenum">
              <a:rPr lang="nl-NL" altLang="nl-NL" sz="900">
                <a:solidFill>
                  <a:schemeClr val="accent1"/>
                </a:solidFill>
              </a:rPr>
              <a:pPr algn="r"/>
              <a:t>12</a:t>
            </a:fld>
            <a:endParaRPr lang="nl-NL" altLang="nl-NL" sz="900">
              <a:solidFill>
                <a:schemeClr val="accent1"/>
              </a:solidFill>
            </a:endParaRPr>
          </a:p>
        </p:txBody>
      </p:sp>
      <p:sp>
        <p:nvSpPr>
          <p:cNvPr id="24581" name="Freeform 3"/>
          <p:cNvSpPr>
            <a:spLocks/>
          </p:cNvSpPr>
          <p:nvPr/>
        </p:nvSpPr>
        <p:spPr bwMode="auto">
          <a:xfrm>
            <a:off x="820738" y="1168400"/>
            <a:ext cx="7845425" cy="20638"/>
          </a:xfrm>
          <a:custGeom>
            <a:avLst/>
            <a:gdLst>
              <a:gd name="T0" fmla="*/ 0 w 4942"/>
              <a:gd name="T1" fmla="*/ 19050 h 13"/>
              <a:gd name="T2" fmla="*/ 7843838 w 4942"/>
              <a:gd name="T3" fmla="*/ 19050 h 13"/>
              <a:gd name="T4" fmla="*/ 7843838 w 4942"/>
              <a:gd name="T5" fmla="*/ 0 h 13"/>
              <a:gd name="T6" fmla="*/ 0 w 4942"/>
              <a:gd name="T7" fmla="*/ 0 h 13"/>
              <a:gd name="T8" fmla="*/ 0 w 4942"/>
              <a:gd name="T9" fmla="*/ 19050 h 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942" h="13">
                <a:moveTo>
                  <a:pt x="0" y="12"/>
                </a:moveTo>
                <a:lnTo>
                  <a:pt x="4941" y="12"/>
                </a:lnTo>
                <a:lnTo>
                  <a:pt x="4941" y="0"/>
                </a:lnTo>
                <a:lnTo>
                  <a:pt x="0" y="0"/>
                </a:lnTo>
                <a:lnTo>
                  <a:pt x="0" y="12"/>
                </a:lnTo>
              </a:path>
            </a:pathLst>
          </a:custGeom>
          <a:solidFill>
            <a:srgbClr val="66B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4582" name="Freeform 4"/>
          <p:cNvSpPr>
            <a:spLocks/>
          </p:cNvSpPr>
          <p:nvPr/>
        </p:nvSpPr>
        <p:spPr bwMode="auto">
          <a:xfrm>
            <a:off x="800100" y="1146175"/>
            <a:ext cx="7886700" cy="65088"/>
          </a:xfrm>
          <a:custGeom>
            <a:avLst/>
            <a:gdLst>
              <a:gd name="T0" fmla="*/ 0 w 4968"/>
              <a:gd name="T1" fmla="*/ 63500 h 41"/>
              <a:gd name="T2" fmla="*/ 7885113 w 4968"/>
              <a:gd name="T3" fmla="*/ 63500 h 41"/>
              <a:gd name="T4" fmla="*/ 7885113 w 4968"/>
              <a:gd name="T5" fmla="*/ 0 h 41"/>
              <a:gd name="T6" fmla="*/ 7864475 w 4968"/>
              <a:gd name="T7" fmla="*/ 22225 h 41"/>
              <a:gd name="T8" fmla="*/ 7864475 w 4968"/>
              <a:gd name="T9" fmla="*/ 41275 h 41"/>
              <a:gd name="T10" fmla="*/ 20638 w 4968"/>
              <a:gd name="T11" fmla="*/ 41275 h 41"/>
              <a:gd name="T12" fmla="*/ 0 w 4968"/>
              <a:gd name="T13" fmla="*/ 63500 h 4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68" h="41">
                <a:moveTo>
                  <a:pt x="0" y="40"/>
                </a:moveTo>
                <a:lnTo>
                  <a:pt x="4967" y="40"/>
                </a:lnTo>
                <a:lnTo>
                  <a:pt x="4967" y="0"/>
                </a:lnTo>
                <a:lnTo>
                  <a:pt x="4954" y="14"/>
                </a:lnTo>
                <a:lnTo>
                  <a:pt x="4954" y="26"/>
                </a:lnTo>
                <a:lnTo>
                  <a:pt x="13" y="26"/>
                </a:lnTo>
                <a:lnTo>
                  <a:pt x="0" y="40"/>
                </a:lnTo>
              </a:path>
            </a:pathLst>
          </a:custGeom>
          <a:solidFill>
            <a:srgbClr val="005C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4583" name="Freeform 5"/>
          <p:cNvSpPr>
            <a:spLocks/>
          </p:cNvSpPr>
          <p:nvPr/>
        </p:nvSpPr>
        <p:spPr bwMode="auto">
          <a:xfrm>
            <a:off x="800100" y="1146175"/>
            <a:ext cx="7886700" cy="65088"/>
          </a:xfrm>
          <a:custGeom>
            <a:avLst/>
            <a:gdLst>
              <a:gd name="T0" fmla="*/ 0 w 4968"/>
              <a:gd name="T1" fmla="*/ 63500 h 41"/>
              <a:gd name="T2" fmla="*/ 0 w 4968"/>
              <a:gd name="T3" fmla="*/ 0 h 41"/>
              <a:gd name="T4" fmla="*/ 7885113 w 4968"/>
              <a:gd name="T5" fmla="*/ 0 h 41"/>
              <a:gd name="T6" fmla="*/ 7864475 w 4968"/>
              <a:gd name="T7" fmla="*/ 22225 h 41"/>
              <a:gd name="T8" fmla="*/ 20638 w 4968"/>
              <a:gd name="T9" fmla="*/ 22225 h 41"/>
              <a:gd name="T10" fmla="*/ 20638 w 4968"/>
              <a:gd name="T11" fmla="*/ 41275 h 41"/>
              <a:gd name="T12" fmla="*/ 0 w 4968"/>
              <a:gd name="T13" fmla="*/ 63500 h 4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68" h="41">
                <a:moveTo>
                  <a:pt x="0" y="40"/>
                </a:moveTo>
                <a:lnTo>
                  <a:pt x="0" y="0"/>
                </a:lnTo>
                <a:lnTo>
                  <a:pt x="4967" y="0"/>
                </a:lnTo>
                <a:lnTo>
                  <a:pt x="4954" y="14"/>
                </a:lnTo>
                <a:lnTo>
                  <a:pt x="13" y="14"/>
                </a:lnTo>
                <a:lnTo>
                  <a:pt x="13" y="26"/>
                </a:lnTo>
                <a:lnTo>
                  <a:pt x="0" y="40"/>
                </a:lnTo>
              </a:path>
            </a:pathLst>
          </a:custGeom>
          <a:solidFill>
            <a:srgbClr val="C1E1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4584" name="Rectangle 6"/>
          <p:cNvSpPr>
            <a:spLocks noChangeArrowheads="1"/>
          </p:cNvSpPr>
          <p:nvPr/>
        </p:nvSpPr>
        <p:spPr bwMode="auto">
          <a:xfrm>
            <a:off x="866775" y="1509713"/>
            <a:ext cx="775335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11430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2286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3429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457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9144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1371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1828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2286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2600">
                <a:solidFill>
                  <a:srgbClr val="500000"/>
                </a:solidFill>
                <a:latin typeface="Times New Roman Standaard" charset="0"/>
              </a:rPr>
              <a:t>Patijtsverband</a:t>
            </a:r>
          </a:p>
        </p:txBody>
      </p:sp>
      <p:grpSp>
        <p:nvGrpSpPr>
          <p:cNvPr id="20549" name="Group 69"/>
          <p:cNvGrpSpPr>
            <a:grpSpLocks/>
          </p:cNvGrpSpPr>
          <p:nvPr/>
        </p:nvGrpSpPr>
        <p:grpSpPr bwMode="auto">
          <a:xfrm>
            <a:off x="363538" y="5321300"/>
            <a:ext cx="7356475" cy="344488"/>
            <a:chOff x="229" y="3352"/>
            <a:chExt cx="4634" cy="217"/>
          </a:xfrm>
        </p:grpSpPr>
        <p:sp>
          <p:nvSpPr>
            <p:cNvPr id="24631" name="Freeform 7"/>
            <p:cNvSpPr>
              <a:spLocks/>
            </p:cNvSpPr>
            <p:nvPr/>
          </p:nvSpPr>
          <p:spPr bwMode="auto">
            <a:xfrm>
              <a:off x="229" y="3352"/>
              <a:ext cx="432" cy="217"/>
            </a:xfrm>
            <a:custGeom>
              <a:avLst/>
              <a:gdLst>
                <a:gd name="T0" fmla="*/ 0 w 432"/>
                <a:gd name="T1" fmla="*/ 0 h 217"/>
                <a:gd name="T2" fmla="*/ 431 w 432"/>
                <a:gd name="T3" fmla="*/ 0 h 217"/>
                <a:gd name="T4" fmla="*/ 431 w 432"/>
                <a:gd name="T5" fmla="*/ 216 h 217"/>
                <a:gd name="T6" fmla="*/ 0 w 432"/>
                <a:gd name="T7" fmla="*/ 216 h 217"/>
                <a:gd name="T8" fmla="*/ 0 w 43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7">
                  <a:moveTo>
                    <a:pt x="0" y="0"/>
                  </a:moveTo>
                  <a:lnTo>
                    <a:pt x="431" y="0"/>
                  </a:lnTo>
                  <a:lnTo>
                    <a:pt x="431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32" name="Freeform 8"/>
            <p:cNvSpPr>
              <a:spLocks/>
            </p:cNvSpPr>
            <p:nvPr/>
          </p:nvSpPr>
          <p:spPr bwMode="auto">
            <a:xfrm>
              <a:off x="681" y="3352"/>
              <a:ext cx="432" cy="217"/>
            </a:xfrm>
            <a:custGeom>
              <a:avLst/>
              <a:gdLst>
                <a:gd name="T0" fmla="*/ 0 w 432"/>
                <a:gd name="T1" fmla="*/ 0 h 217"/>
                <a:gd name="T2" fmla="*/ 431 w 432"/>
                <a:gd name="T3" fmla="*/ 0 h 217"/>
                <a:gd name="T4" fmla="*/ 431 w 432"/>
                <a:gd name="T5" fmla="*/ 216 h 217"/>
                <a:gd name="T6" fmla="*/ 0 w 432"/>
                <a:gd name="T7" fmla="*/ 216 h 217"/>
                <a:gd name="T8" fmla="*/ 0 w 43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7">
                  <a:moveTo>
                    <a:pt x="0" y="0"/>
                  </a:moveTo>
                  <a:lnTo>
                    <a:pt x="431" y="0"/>
                  </a:lnTo>
                  <a:lnTo>
                    <a:pt x="431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33" name="Freeform 9"/>
            <p:cNvSpPr>
              <a:spLocks/>
            </p:cNvSpPr>
            <p:nvPr/>
          </p:nvSpPr>
          <p:spPr bwMode="auto">
            <a:xfrm>
              <a:off x="1134" y="3352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34" name="Freeform 10"/>
            <p:cNvSpPr>
              <a:spLocks/>
            </p:cNvSpPr>
            <p:nvPr/>
          </p:nvSpPr>
          <p:spPr bwMode="auto">
            <a:xfrm>
              <a:off x="1608" y="3352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35" name="Freeform 11"/>
            <p:cNvSpPr>
              <a:spLocks/>
            </p:cNvSpPr>
            <p:nvPr/>
          </p:nvSpPr>
          <p:spPr bwMode="auto">
            <a:xfrm>
              <a:off x="2082" y="3352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36" name="Freeform 12"/>
            <p:cNvSpPr>
              <a:spLocks/>
            </p:cNvSpPr>
            <p:nvPr/>
          </p:nvSpPr>
          <p:spPr bwMode="auto">
            <a:xfrm>
              <a:off x="2557" y="3352"/>
              <a:ext cx="431" cy="217"/>
            </a:xfrm>
            <a:custGeom>
              <a:avLst/>
              <a:gdLst>
                <a:gd name="T0" fmla="*/ 0 w 431"/>
                <a:gd name="T1" fmla="*/ 0 h 217"/>
                <a:gd name="T2" fmla="*/ 430 w 431"/>
                <a:gd name="T3" fmla="*/ 0 h 217"/>
                <a:gd name="T4" fmla="*/ 430 w 431"/>
                <a:gd name="T5" fmla="*/ 216 h 217"/>
                <a:gd name="T6" fmla="*/ 0 w 431"/>
                <a:gd name="T7" fmla="*/ 216 h 217"/>
                <a:gd name="T8" fmla="*/ 0 w 431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1" h="217">
                  <a:moveTo>
                    <a:pt x="0" y="0"/>
                  </a:moveTo>
                  <a:lnTo>
                    <a:pt x="430" y="0"/>
                  </a:lnTo>
                  <a:lnTo>
                    <a:pt x="430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37" name="Freeform 13"/>
            <p:cNvSpPr>
              <a:spLocks/>
            </p:cNvSpPr>
            <p:nvPr/>
          </p:nvSpPr>
          <p:spPr bwMode="auto">
            <a:xfrm>
              <a:off x="3008" y="3352"/>
              <a:ext cx="432" cy="217"/>
            </a:xfrm>
            <a:custGeom>
              <a:avLst/>
              <a:gdLst>
                <a:gd name="T0" fmla="*/ 0 w 432"/>
                <a:gd name="T1" fmla="*/ 0 h 217"/>
                <a:gd name="T2" fmla="*/ 431 w 432"/>
                <a:gd name="T3" fmla="*/ 0 h 217"/>
                <a:gd name="T4" fmla="*/ 431 w 432"/>
                <a:gd name="T5" fmla="*/ 216 h 217"/>
                <a:gd name="T6" fmla="*/ 0 w 432"/>
                <a:gd name="T7" fmla="*/ 216 h 217"/>
                <a:gd name="T8" fmla="*/ 0 w 43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7">
                  <a:moveTo>
                    <a:pt x="0" y="0"/>
                  </a:moveTo>
                  <a:lnTo>
                    <a:pt x="431" y="0"/>
                  </a:lnTo>
                  <a:lnTo>
                    <a:pt x="431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38" name="Freeform 14"/>
            <p:cNvSpPr>
              <a:spLocks/>
            </p:cNvSpPr>
            <p:nvPr/>
          </p:nvSpPr>
          <p:spPr bwMode="auto">
            <a:xfrm>
              <a:off x="3461" y="3352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39" name="Freeform 15"/>
            <p:cNvSpPr>
              <a:spLocks/>
            </p:cNvSpPr>
            <p:nvPr/>
          </p:nvSpPr>
          <p:spPr bwMode="auto">
            <a:xfrm>
              <a:off x="3935" y="3352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40" name="Freeform 16"/>
            <p:cNvSpPr>
              <a:spLocks/>
            </p:cNvSpPr>
            <p:nvPr/>
          </p:nvSpPr>
          <p:spPr bwMode="auto">
            <a:xfrm>
              <a:off x="4409" y="3352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sp>
        <p:nvSpPr>
          <p:cNvPr id="20547" name="Rectangle 67"/>
          <p:cNvSpPr>
            <a:spLocks noChangeArrowheads="1"/>
          </p:cNvSpPr>
          <p:nvPr/>
        </p:nvSpPr>
        <p:spPr bwMode="auto">
          <a:xfrm>
            <a:off x="838200" y="2057400"/>
            <a:ext cx="73564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11430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2286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3429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457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9144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1371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1828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2286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Char char="-"/>
            </a:pPr>
            <a:r>
              <a:rPr lang="nl-NL" altLang="nl-NL">
                <a:solidFill>
                  <a:srgbClr val="FFFFFF"/>
                </a:solidFill>
                <a:latin typeface="Times New Roman" panose="02020603050405020304" pitchFamily="18" charset="0"/>
              </a:rPr>
              <a:t> Alle lagen zijn koppenlagen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>
                <a:solidFill>
                  <a:srgbClr val="FFFFFF"/>
                </a:solidFill>
                <a:latin typeface="Times New Roman" panose="02020603050405020304" pitchFamily="18" charset="0"/>
              </a:rPr>
              <a:t>- Koppenlagen, verspringen een klezoor</a:t>
            </a:r>
          </a:p>
          <a:p>
            <a:pPr>
              <a:spcBef>
                <a:spcPct val="0"/>
              </a:spcBef>
              <a:buClrTx/>
              <a:buSzTx/>
              <a:buFontTx/>
              <a:buChar char="-"/>
            </a:pPr>
            <a:endParaRPr lang="nl-NL" altLang="nl-NL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0550" name="Group 70"/>
          <p:cNvGrpSpPr>
            <a:grpSpLocks/>
          </p:cNvGrpSpPr>
          <p:nvPr/>
        </p:nvGrpSpPr>
        <p:grpSpPr bwMode="auto">
          <a:xfrm>
            <a:off x="361950" y="4941888"/>
            <a:ext cx="6948488" cy="344487"/>
            <a:chOff x="228" y="3113"/>
            <a:chExt cx="4377" cy="217"/>
          </a:xfrm>
        </p:grpSpPr>
        <p:sp>
          <p:nvSpPr>
            <p:cNvPr id="24622" name="Freeform 27"/>
            <p:cNvSpPr>
              <a:spLocks/>
            </p:cNvSpPr>
            <p:nvPr/>
          </p:nvSpPr>
          <p:spPr bwMode="auto">
            <a:xfrm>
              <a:off x="228" y="3113"/>
              <a:ext cx="669" cy="217"/>
            </a:xfrm>
            <a:custGeom>
              <a:avLst/>
              <a:gdLst>
                <a:gd name="T0" fmla="*/ 0 w 669"/>
                <a:gd name="T1" fmla="*/ 0 h 217"/>
                <a:gd name="T2" fmla="*/ 668 w 669"/>
                <a:gd name="T3" fmla="*/ 0 h 217"/>
                <a:gd name="T4" fmla="*/ 668 w 669"/>
                <a:gd name="T5" fmla="*/ 216 h 217"/>
                <a:gd name="T6" fmla="*/ 0 w 669"/>
                <a:gd name="T7" fmla="*/ 216 h 217"/>
                <a:gd name="T8" fmla="*/ 0 w 669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9" h="217">
                  <a:moveTo>
                    <a:pt x="0" y="0"/>
                  </a:moveTo>
                  <a:lnTo>
                    <a:pt x="668" y="0"/>
                  </a:lnTo>
                  <a:lnTo>
                    <a:pt x="668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23" name="Freeform 18"/>
            <p:cNvSpPr>
              <a:spLocks/>
            </p:cNvSpPr>
            <p:nvPr/>
          </p:nvSpPr>
          <p:spPr bwMode="auto">
            <a:xfrm>
              <a:off x="918" y="3114"/>
              <a:ext cx="433" cy="216"/>
            </a:xfrm>
            <a:custGeom>
              <a:avLst/>
              <a:gdLst>
                <a:gd name="T0" fmla="*/ 0 w 433"/>
                <a:gd name="T1" fmla="*/ 0 h 216"/>
                <a:gd name="T2" fmla="*/ 432 w 433"/>
                <a:gd name="T3" fmla="*/ 0 h 216"/>
                <a:gd name="T4" fmla="*/ 432 w 433"/>
                <a:gd name="T5" fmla="*/ 215 h 216"/>
                <a:gd name="T6" fmla="*/ 0 w 433"/>
                <a:gd name="T7" fmla="*/ 215 h 216"/>
                <a:gd name="T8" fmla="*/ 0 w 433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3" h="216">
                  <a:moveTo>
                    <a:pt x="0" y="0"/>
                  </a:moveTo>
                  <a:lnTo>
                    <a:pt x="432" y="0"/>
                  </a:lnTo>
                  <a:lnTo>
                    <a:pt x="432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24" name="Freeform 19"/>
            <p:cNvSpPr>
              <a:spLocks/>
            </p:cNvSpPr>
            <p:nvPr/>
          </p:nvSpPr>
          <p:spPr bwMode="auto">
            <a:xfrm>
              <a:off x="1371" y="3114"/>
              <a:ext cx="432" cy="216"/>
            </a:xfrm>
            <a:custGeom>
              <a:avLst/>
              <a:gdLst>
                <a:gd name="T0" fmla="*/ 0 w 432"/>
                <a:gd name="T1" fmla="*/ 0 h 216"/>
                <a:gd name="T2" fmla="*/ 431 w 432"/>
                <a:gd name="T3" fmla="*/ 0 h 216"/>
                <a:gd name="T4" fmla="*/ 431 w 432"/>
                <a:gd name="T5" fmla="*/ 215 h 216"/>
                <a:gd name="T6" fmla="*/ 0 w 432"/>
                <a:gd name="T7" fmla="*/ 215 h 216"/>
                <a:gd name="T8" fmla="*/ 0 w 432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6">
                  <a:moveTo>
                    <a:pt x="0" y="0"/>
                  </a:moveTo>
                  <a:lnTo>
                    <a:pt x="431" y="0"/>
                  </a:lnTo>
                  <a:lnTo>
                    <a:pt x="431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25" name="Freeform 20"/>
            <p:cNvSpPr>
              <a:spLocks/>
            </p:cNvSpPr>
            <p:nvPr/>
          </p:nvSpPr>
          <p:spPr bwMode="auto">
            <a:xfrm>
              <a:off x="1824" y="3114"/>
              <a:ext cx="453" cy="216"/>
            </a:xfrm>
            <a:custGeom>
              <a:avLst/>
              <a:gdLst>
                <a:gd name="T0" fmla="*/ 0 w 453"/>
                <a:gd name="T1" fmla="*/ 0 h 216"/>
                <a:gd name="T2" fmla="*/ 452 w 453"/>
                <a:gd name="T3" fmla="*/ 0 h 216"/>
                <a:gd name="T4" fmla="*/ 452 w 453"/>
                <a:gd name="T5" fmla="*/ 215 h 216"/>
                <a:gd name="T6" fmla="*/ 0 w 453"/>
                <a:gd name="T7" fmla="*/ 215 h 216"/>
                <a:gd name="T8" fmla="*/ 0 w 453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216">
                  <a:moveTo>
                    <a:pt x="0" y="0"/>
                  </a:moveTo>
                  <a:lnTo>
                    <a:pt x="452" y="0"/>
                  </a:lnTo>
                  <a:lnTo>
                    <a:pt x="452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26" name="Freeform 21"/>
            <p:cNvSpPr>
              <a:spLocks/>
            </p:cNvSpPr>
            <p:nvPr/>
          </p:nvSpPr>
          <p:spPr bwMode="auto">
            <a:xfrm>
              <a:off x="2298" y="3114"/>
              <a:ext cx="453" cy="216"/>
            </a:xfrm>
            <a:custGeom>
              <a:avLst/>
              <a:gdLst>
                <a:gd name="T0" fmla="*/ 0 w 453"/>
                <a:gd name="T1" fmla="*/ 0 h 216"/>
                <a:gd name="T2" fmla="*/ 452 w 453"/>
                <a:gd name="T3" fmla="*/ 0 h 216"/>
                <a:gd name="T4" fmla="*/ 452 w 453"/>
                <a:gd name="T5" fmla="*/ 215 h 216"/>
                <a:gd name="T6" fmla="*/ 0 w 453"/>
                <a:gd name="T7" fmla="*/ 215 h 216"/>
                <a:gd name="T8" fmla="*/ 0 w 453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216">
                  <a:moveTo>
                    <a:pt x="0" y="0"/>
                  </a:moveTo>
                  <a:lnTo>
                    <a:pt x="452" y="0"/>
                  </a:lnTo>
                  <a:lnTo>
                    <a:pt x="452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27" name="Freeform 22"/>
            <p:cNvSpPr>
              <a:spLocks/>
            </p:cNvSpPr>
            <p:nvPr/>
          </p:nvSpPr>
          <p:spPr bwMode="auto">
            <a:xfrm>
              <a:off x="2771" y="3114"/>
              <a:ext cx="454" cy="216"/>
            </a:xfrm>
            <a:custGeom>
              <a:avLst/>
              <a:gdLst>
                <a:gd name="T0" fmla="*/ 0 w 454"/>
                <a:gd name="T1" fmla="*/ 0 h 216"/>
                <a:gd name="T2" fmla="*/ 453 w 454"/>
                <a:gd name="T3" fmla="*/ 0 h 216"/>
                <a:gd name="T4" fmla="*/ 453 w 454"/>
                <a:gd name="T5" fmla="*/ 215 h 216"/>
                <a:gd name="T6" fmla="*/ 0 w 454"/>
                <a:gd name="T7" fmla="*/ 215 h 216"/>
                <a:gd name="T8" fmla="*/ 0 w 454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6">
                  <a:moveTo>
                    <a:pt x="0" y="0"/>
                  </a:moveTo>
                  <a:lnTo>
                    <a:pt x="453" y="0"/>
                  </a:lnTo>
                  <a:lnTo>
                    <a:pt x="453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28" name="Freeform 23"/>
            <p:cNvSpPr>
              <a:spLocks/>
            </p:cNvSpPr>
            <p:nvPr/>
          </p:nvSpPr>
          <p:spPr bwMode="auto">
            <a:xfrm>
              <a:off x="3245" y="3114"/>
              <a:ext cx="433" cy="216"/>
            </a:xfrm>
            <a:custGeom>
              <a:avLst/>
              <a:gdLst>
                <a:gd name="T0" fmla="*/ 0 w 433"/>
                <a:gd name="T1" fmla="*/ 0 h 216"/>
                <a:gd name="T2" fmla="*/ 432 w 433"/>
                <a:gd name="T3" fmla="*/ 0 h 216"/>
                <a:gd name="T4" fmla="*/ 432 w 433"/>
                <a:gd name="T5" fmla="*/ 215 h 216"/>
                <a:gd name="T6" fmla="*/ 0 w 433"/>
                <a:gd name="T7" fmla="*/ 215 h 216"/>
                <a:gd name="T8" fmla="*/ 0 w 433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3" h="216">
                  <a:moveTo>
                    <a:pt x="0" y="0"/>
                  </a:moveTo>
                  <a:lnTo>
                    <a:pt x="432" y="0"/>
                  </a:lnTo>
                  <a:lnTo>
                    <a:pt x="432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29" name="Freeform 24"/>
            <p:cNvSpPr>
              <a:spLocks/>
            </p:cNvSpPr>
            <p:nvPr/>
          </p:nvSpPr>
          <p:spPr bwMode="auto">
            <a:xfrm>
              <a:off x="3698" y="3114"/>
              <a:ext cx="432" cy="216"/>
            </a:xfrm>
            <a:custGeom>
              <a:avLst/>
              <a:gdLst>
                <a:gd name="T0" fmla="*/ 0 w 432"/>
                <a:gd name="T1" fmla="*/ 0 h 216"/>
                <a:gd name="T2" fmla="*/ 431 w 432"/>
                <a:gd name="T3" fmla="*/ 0 h 216"/>
                <a:gd name="T4" fmla="*/ 431 w 432"/>
                <a:gd name="T5" fmla="*/ 215 h 216"/>
                <a:gd name="T6" fmla="*/ 0 w 432"/>
                <a:gd name="T7" fmla="*/ 215 h 216"/>
                <a:gd name="T8" fmla="*/ 0 w 432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6">
                  <a:moveTo>
                    <a:pt x="0" y="0"/>
                  </a:moveTo>
                  <a:lnTo>
                    <a:pt x="431" y="0"/>
                  </a:lnTo>
                  <a:lnTo>
                    <a:pt x="431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30" name="Freeform 25"/>
            <p:cNvSpPr>
              <a:spLocks/>
            </p:cNvSpPr>
            <p:nvPr/>
          </p:nvSpPr>
          <p:spPr bwMode="auto">
            <a:xfrm>
              <a:off x="4151" y="3114"/>
              <a:ext cx="454" cy="216"/>
            </a:xfrm>
            <a:custGeom>
              <a:avLst/>
              <a:gdLst>
                <a:gd name="T0" fmla="*/ 0 w 454"/>
                <a:gd name="T1" fmla="*/ 0 h 216"/>
                <a:gd name="T2" fmla="*/ 453 w 454"/>
                <a:gd name="T3" fmla="*/ 0 h 216"/>
                <a:gd name="T4" fmla="*/ 453 w 454"/>
                <a:gd name="T5" fmla="*/ 215 h 216"/>
                <a:gd name="T6" fmla="*/ 0 w 454"/>
                <a:gd name="T7" fmla="*/ 215 h 216"/>
                <a:gd name="T8" fmla="*/ 0 w 454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6">
                  <a:moveTo>
                    <a:pt x="0" y="0"/>
                  </a:moveTo>
                  <a:lnTo>
                    <a:pt x="453" y="0"/>
                  </a:lnTo>
                  <a:lnTo>
                    <a:pt x="453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grpSp>
        <p:nvGrpSpPr>
          <p:cNvPr id="20551" name="Group 71"/>
          <p:cNvGrpSpPr>
            <a:grpSpLocks/>
          </p:cNvGrpSpPr>
          <p:nvPr/>
        </p:nvGrpSpPr>
        <p:grpSpPr bwMode="auto">
          <a:xfrm>
            <a:off x="363538" y="4568825"/>
            <a:ext cx="7356475" cy="342900"/>
            <a:chOff x="229" y="2878"/>
            <a:chExt cx="4634" cy="216"/>
          </a:xfrm>
        </p:grpSpPr>
        <p:sp>
          <p:nvSpPr>
            <p:cNvPr id="24612" name="Freeform 28"/>
            <p:cNvSpPr>
              <a:spLocks/>
            </p:cNvSpPr>
            <p:nvPr/>
          </p:nvSpPr>
          <p:spPr bwMode="auto">
            <a:xfrm>
              <a:off x="229" y="2878"/>
              <a:ext cx="432" cy="216"/>
            </a:xfrm>
            <a:custGeom>
              <a:avLst/>
              <a:gdLst>
                <a:gd name="T0" fmla="*/ 0 w 432"/>
                <a:gd name="T1" fmla="*/ 0 h 216"/>
                <a:gd name="T2" fmla="*/ 431 w 432"/>
                <a:gd name="T3" fmla="*/ 0 h 216"/>
                <a:gd name="T4" fmla="*/ 431 w 432"/>
                <a:gd name="T5" fmla="*/ 215 h 216"/>
                <a:gd name="T6" fmla="*/ 0 w 432"/>
                <a:gd name="T7" fmla="*/ 215 h 216"/>
                <a:gd name="T8" fmla="*/ 0 w 432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6">
                  <a:moveTo>
                    <a:pt x="0" y="0"/>
                  </a:moveTo>
                  <a:lnTo>
                    <a:pt x="431" y="0"/>
                  </a:lnTo>
                  <a:lnTo>
                    <a:pt x="431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13" name="Freeform 29"/>
            <p:cNvSpPr>
              <a:spLocks/>
            </p:cNvSpPr>
            <p:nvPr/>
          </p:nvSpPr>
          <p:spPr bwMode="auto">
            <a:xfrm>
              <a:off x="681" y="2878"/>
              <a:ext cx="432" cy="216"/>
            </a:xfrm>
            <a:custGeom>
              <a:avLst/>
              <a:gdLst>
                <a:gd name="T0" fmla="*/ 0 w 432"/>
                <a:gd name="T1" fmla="*/ 0 h 216"/>
                <a:gd name="T2" fmla="*/ 431 w 432"/>
                <a:gd name="T3" fmla="*/ 0 h 216"/>
                <a:gd name="T4" fmla="*/ 431 w 432"/>
                <a:gd name="T5" fmla="*/ 215 h 216"/>
                <a:gd name="T6" fmla="*/ 0 w 432"/>
                <a:gd name="T7" fmla="*/ 215 h 216"/>
                <a:gd name="T8" fmla="*/ 0 w 432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6">
                  <a:moveTo>
                    <a:pt x="0" y="0"/>
                  </a:moveTo>
                  <a:lnTo>
                    <a:pt x="431" y="0"/>
                  </a:lnTo>
                  <a:lnTo>
                    <a:pt x="431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14" name="Freeform 30"/>
            <p:cNvSpPr>
              <a:spLocks/>
            </p:cNvSpPr>
            <p:nvPr/>
          </p:nvSpPr>
          <p:spPr bwMode="auto">
            <a:xfrm>
              <a:off x="1134" y="2878"/>
              <a:ext cx="454" cy="216"/>
            </a:xfrm>
            <a:custGeom>
              <a:avLst/>
              <a:gdLst>
                <a:gd name="T0" fmla="*/ 0 w 454"/>
                <a:gd name="T1" fmla="*/ 0 h 216"/>
                <a:gd name="T2" fmla="*/ 453 w 454"/>
                <a:gd name="T3" fmla="*/ 0 h 216"/>
                <a:gd name="T4" fmla="*/ 453 w 454"/>
                <a:gd name="T5" fmla="*/ 215 h 216"/>
                <a:gd name="T6" fmla="*/ 0 w 454"/>
                <a:gd name="T7" fmla="*/ 215 h 216"/>
                <a:gd name="T8" fmla="*/ 0 w 454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6">
                  <a:moveTo>
                    <a:pt x="0" y="0"/>
                  </a:moveTo>
                  <a:lnTo>
                    <a:pt x="453" y="0"/>
                  </a:lnTo>
                  <a:lnTo>
                    <a:pt x="453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15" name="Freeform 31"/>
            <p:cNvSpPr>
              <a:spLocks/>
            </p:cNvSpPr>
            <p:nvPr/>
          </p:nvSpPr>
          <p:spPr bwMode="auto">
            <a:xfrm>
              <a:off x="1608" y="2878"/>
              <a:ext cx="454" cy="216"/>
            </a:xfrm>
            <a:custGeom>
              <a:avLst/>
              <a:gdLst>
                <a:gd name="T0" fmla="*/ 0 w 454"/>
                <a:gd name="T1" fmla="*/ 0 h 216"/>
                <a:gd name="T2" fmla="*/ 453 w 454"/>
                <a:gd name="T3" fmla="*/ 0 h 216"/>
                <a:gd name="T4" fmla="*/ 453 w 454"/>
                <a:gd name="T5" fmla="*/ 215 h 216"/>
                <a:gd name="T6" fmla="*/ 0 w 454"/>
                <a:gd name="T7" fmla="*/ 215 h 216"/>
                <a:gd name="T8" fmla="*/ 0 w 454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6">
                  <a:moveTo>
                    <a:pt x="0" y="0"/>
                  </a:moveTo>
                  <a:lnTo>
                    <a:pt x="453" y="0"/>
                  </a:lnTo>
                  <a:lnTo>
                    <a:pt x="453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16" name="Freeform 32"/>
            <p:cNvSpPr>
              <a:spLocks/>
            </p:cNvSpPr>
            <p:nvPr/>
          </p:nvSpPr>
          <p:spPr bwMode="auto">
            <a:xfrm>
              <a:off x="2082" y="2878"/>
              <a:ext cx="454" cy="216"/>
            </a:xfrm>
            <a:custGeom>
              <a:avLst/>
              <a:gdLst>
                <a:gd name="T0" fmla="*/ 0 w 454"/>
                <a:gd name="T1" fmla="*/ 0 h 216"/>
                <a:gd name="T2" fmla="*/ 453 w 454"/>
                <a:gd name="T3" fmla="*/ 0 h 216"/>
                <a:gd name="T4" fmla="*/ 453 w 454"/>
                <a:gd name="T5" fmla="*/ 215 h 216"/>
                <a:gd name="T6" fmla="*/ 0 w 454"/>
                <a:gd name="T7" fmla="*/ 215 h 216"/>
                <a:gd name="T8" fmla="*/ 0 w 454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6">
                  <a:moveTo>
                    <a:pt x="0" y="0"/>
                  </a:moveTo>
                  <a:lnTo>
                    <a:pt x="453" y="0"/>
                  </a:lnTo>
                  <a:lnTo>
                    <a:pt x="453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17" name="Freeform 33"/>
            <p:cNvSpPr>
              <a:spLocks/>
            </p:cNvSpPr>
            <p:nvPr/>
          </p:nvSpPr>
          <p:spPr bwMode="auto">
            <a:xfrm>
              <a:off x="2557" y="2878"/>
              <a:ext cx="431" cy="216"/>
            </a:xfrm>
            <a:custGeom>
              <a:avLst/>
              <a:gdLst>
                <a:gd name="T0" fmla="*/ 0 w 431"/>
                <a:gd name="T1" fmla="*/ 0 h 216"/>
                <a:gd name="T2" fmla="*/ 430 w 431"/>
                <a:gd name="T3" fmla="*/ 0 h 216"/>
                <a:gd name="T4" fmla="*/ 430 w 431"/>
                <a:gd name="T5" fmla="*/ 215 h 216"/>
                <a:gd name="T6" fmla="*/ 0 w 431"/>
                <a:gd name="T7" fmla="*/ 215 h 216"/>
                <a:gd name="T8" fmla="*/ 0 w 431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1" h="216">
                  <a:moveTo>
                    <a:pt x="0" y="0"/>
                  </a:moveTo>
                  <a:lnTo>
                    <a:pt x="430" y="0"/>
                  </a:lnTo>
                  <a:lnTo>
                    <a:pt x="430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18" name="Freeform 34"/>
            <p:cNvSpPr>
              <a:spLocks/>
            </p:cNvSpPr>
            <p:nvPr/>
          </p:nvSpPr>
          <p:spPr bwMode="auto">
            <a:xfrm>
              <a:off x="3008" y="2878"/>
              <a:ext cx="432" cy="216"/>
            </a:xfrm>
            <a:custGeom>
              <a:avLst/>
              <a:gdLst>
                <a:gd name="T0" fmla="*/ 0 w 432"/>
                <a:gd name="T1" fmla="*/ 0 h 216"/>
                <a:gd name="T2" fmla="*/ 431 w 432"/>
                <a:gd name="T3" fmla="*/ 0 h 216"/>
                <a:gd name="T4" fmla="*/ 431 w 432"/>
                <a:gd name="T5" fmla="*/ 215 h 216"/>
                <a:gd name="T6" fmla="*/ 0 w 432"/>
                <a:gd name="T7" fmla="*/ 215 h 216"/>
                <a:gd name="T8" fmla="*/ 0 w 432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6">
                  <a:moveTo>
                    <a:pt x="0" y="0"/>
                  </a:moveTo>
                  <a:lnTo>
                    <a:pt x="431" y="0"/>
                  </a:lnTo>
                  <a:lnTo>
                    <a:pt x="431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19" name="Freeform 35"/>
            <p:cNvSpPr>
              <a:spLocks/>
            </p:cNvSpPr>
            <p:nvPr/>
          </p:nvSpPr>
          <p:spPr bwMode="auto">
            <a:xfrm>
              <a:off x="3461" y="2878"/>
              <a:ext cx="454" cy="216"/>
            </a:xfrm>
            <a:custGeom>
              <a:avLst/>
              <a:gdLst>
                <a:gd name="T0" fmla="*/ 0 w 454"/>
                <a:gd name="T1" fmla="*/ 0 h 216"/>
                <a:gd name="T2" fmla="*/ 453 w 454"/>
                <a:gd name="T3" fmla="*/ 0 h 216"/>
                <a:gd name="T4" fmla="*/ 453 w 454"/>
                <a:gd name="T5" fmla="*/ 215 h 216"/>
                <a:gd name="T6" fmla="*/ 0 w 454"/>
                <a:gd name="T7" fmla="*/ 215 h 216"/>
                <a:gd name="T8" fmla="*/ 0 w 454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6">
                  <a:moveTo>
                    <a:pt x="0" y="0"/>
                  </a:moveTo>
                  <a:lnTo>
                    <a:pt x="453" y="0"/>
                  </a:lnTo>
                  <a:lnTo>
                    <a:pt x="453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20" name="Freeform 36"/>
            <p:cNvSpPr>
              <a:spLocks/>
            </p:cNvSpPr>
            <p:nvPr/>
          </p:nvSpPr>
          <p:spPr bwMode="auto">
            <a:xfrm>
              <a:off x="3935" y="2878"/>
              <a:ext cx="454" cy="216"/>
            </a:xfrm>
            <a:custGeom>
              <a:avLst/>
              <a:gdLst>
                <a:gd name="T0" fmla="*/ 0 w 454"/>
                <a:gd name="T1" fmla="*/ 0 h 216"/>
                <a:gd name="T2" fmla="*/ 453 w 454"/>
                <a:gd name="T3" fmla="*/ 0 h 216"/>
                <a:gd name="T4" fmla="*/ 453 w 454"/>
                <a:gd name="T5" fmla="*/ 215 h 216"/>
                <a:gd name="T6" fmla="*/ 0 w 454"/>
                <a:gd name="T7" fmla="*/ 215 h 216"/>
                <a:gd name="T8" fmla="*/ 0 w 454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6">
                  <a:moveTo>
                    <a:pt x="0" y="0"/>
                  </a:moveTo>
                  <a:lnTo>
                    <a:pt x="453" y="0"/>
                  </a:lnTo>
                  <a:lnTo>
                    <a:pt x="453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21" name="Freeform 37"/>
            <p:cNvSpPr>
              <a:spLocks/>
            </p:cNvSpPr>
            <p:nvPr/>
          </p:nvSpPr>
          <p:spPr bwMode="auto">
            <a:xfrm>
              <a:off x="4409" y="2878"/>
              <a:ext cx="454" cy="216"/>
            </a:xfrm>
            <a:custGeom>
              <a:avLst/>
              <a:gdLst>
                <a:gd name="T0" fmla="*/ 0 w 454"/>
                <a:gd name="T1" fmla="*/ 0 h 216"/>
                <a:gd name="T2" fmla="*/ 453 w 454"/>
                <a:gd name="T3" fmla="*/ 0 h 216"/>
                <a:gd name="T4" fmla="*/ 453 w 454"/>
                <a:gd name="T5" fmla="*/ 215 h 216"/>
                <a:gd name="T6" fmla="*/ 0 w 454"/>
                <a:gd name="T7" fmla="*/ 215 h 216"/>
                <a:gd name="T8" fmla="*/ 0 w 454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6">
                  <a:moveTo>
                    <a:pt x="0" y="0"/>
                  </a:moveTo>
                  <a:lnTo>
                    <a:pt x="453" y="0"/>
                  </a:lnTo>
                  <a:lnTo>
                    <a:pt x="453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grpSp>
        <p:nvGrpSpPr>
          <p:cNvPr id="20552" name="Group 72"/>
          <p:cNvGrpSpPr>
            <a:grpSpLocks/>
          </p:cNvGrpSpPr>
          <p:nvPr/>
        </p:nvGrpSpPr>
        <p:grpSpPr bwMode="auto">
          <a:xfrm>
            <a:off x="361950" y="4189413"/>
            <a:ext cx="6948488" cy="344487"/>
            <a:chOff x="228" y="2639"/>
            <a:chExt cx="4377" cy="217"/>
          </a:xfrm>
        </p:grpSpPr>
        <p:sp>
          <p:nvSpPr>
            <p:cNvPr id="24603" name="Freeform 39"/>
            <p:cNvSpPr>
              <a:spLocks/>
            </p:cNvSpPr>
            <p:nvPr/>
          </p:nvSpPr>
          <p:spPr bwMode="auto">
            <a:xfrm>
              <a:off x="228" y="2639"/>
              <a:ext cx="669" cy="216"/>
            </a:xfrm>
            <a:custGeom>
              <a:avLst/>
              <a:gdLst>
                <a:gd name="T0" fmla="*/ 0 w 669"/>
                <a:gd name="T1" fmla="*/ 0 h 216"/>
                <a:gd name="T2" fmla="*/ 668 w 669"/>
                <a:gd name="T3" fmla="*/ 0 h 216"/>
                <a:gd name="T4" fmla="*/ 668 w 669"/>
                <a:gd name="T5" fmla="*/ 215 h 216"/>
                <a:gd name="T6" fmla="*/ 0 w 669"/>
                <a:gd name="T7" fmla="*/ 215 h 216"/>
                <a:gd name="T8" fmla="*/ 0 w 669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9" h="216">
                  <a:moveTo>
                    <a:pt x="0" y="0"/>
                  </a:moveTo>
                  <a:lnTo>
                    <a:pt x="668" y="0"/>
                  </a:lnTo>
                  <a:lnTo>
                    <a:pt x="668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04" name="Freeform 40"/>
            <p:cNvSpPr>
              <a:spLocks/>
            </p:cNvSpPr>
            <p:nvPr/>
          </p:nvSpPr>
          <p:spPr bwMode="auto">
            <a:xfrm>
              <a:off x="918" y="2640"/>
              <a:ext cx="433" cy="216"/>
            </a:xfrm>
            <a:custGeom>
              <a:avLst/>
              <a:gdLst>
                <a:gd name="T0" fmla="*/ 0 w 433"/>
                <a:gd name="T1" fmla="*/ 0 h 216"/>
                <a:gd name="T2" fmla="*/ 432 w 433"/>
                <a:gd name="T3" fmla="*/ 0 h 216"/>
                <a:gd name="T4" fmla="*/ 432 w 433"/>
                <a:gd name="T5" fmla="*/ 215 h 216"/>
                <a:gd name="T6" fmla="*/ 0 w 433"/>
                <a:gd name="T7" fmla="*/ 215 h 216"/>
                <a:gd name="T8" fmla="*/ 0 w 433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3" h="216">
                  <a:moveTo>
                    <a:pt x="0" y="0"/>
                  </a:moveTo>
                  <a:lnTo>
                    <a:pt x="432" y="0"/>
                  </a:lnTo>
                  <a:lnTo>
                    <a:pt x="432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05" name="Freeform 41"/>
            <p:cNvSpPr>
              <a:spLocks/>
            </p:cNvSpPr>
            <p:nvPr/>
          </p:nvSpPr>
          <p:spPr bwMode="auto">
            <a:xfrm>
              <a:off x="1371" y="2640"/>
              <a:ext cx="432" cy="216"/>
            </a:xfrm>
            <a:custGeom>
              <a:avLst/>
              <a:gdLst>
                <a:gd name="T0" fmla="*/ 0 w 432"/>
                <a:gd name="T1" fmla="*/ 0 h 216"/>
                <a:gd name="T2" fmla="*/ 431 w 432"/>
                <a:gd name="T3" fmla="*/ 0 h 216"/>
                <a:gd name="T4" fmla="*/ 431 w 432"/>
                <a:gd name="T5" fmla="*/ 215 h 216"/>
                <a:gd name="T6" fmla="*/ 0 w 432"/>
                <a:gd name="T7" fmla="*/ 215 h 216"/>
                <a:gd name="T8" fmla="*/ 0 w 432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6">
                  <a:moveTo>
                    <a:pt x="0" y="0"/>
                  </a:moveTo>
                  <a:lnTo>
                    <a:pt x="431" y="0"/>
                  </a:lnTo>
                  <a:lnTo>
                    <a:pt x="431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06" name="Freeform 42"/>
            <p:cNvSpPr>
              <a:spLocks/>
            </p:cNvSpPr>
            <p:nvPr/>
          </p:nvSpPr>
          <p:spPr bwMode="auto">
            <a:xfrm>
              <a:off x="1824" y="2640"/>
              <a:ext cx="453" cy="216"/>
            </a:xfrm>
            <a:custGeom>
              <a:avLst/>
              <a:gdLst>
                <a:gd name="T0" fmla="*/ 0 w 453"/>
                <a:gd name="T1" fmla="*/ 0 h 216"/>
                <a:gd name="T2" fmla="*/ 452 w 453"/>
                <a:gd name="T3" fmla="*/ 0 h 216"/>
                <a:gd name="T4" fmla="*/ 452 w 453"/>
                <a:gd name="T5" fmla="*/ 215 h 216"/>
                <a:gd name="T6" fmla="*/ 0 w 453"/>
                <a:gd name="T7" fmla="*/ 215 h 216"/>
                <a:gd name="T8" fmla="*/ 0 w 453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216">
                  <a:moveTo>
                    <a:pt x="0" y="0"/>
                  </a:moveTo>
                  <a:lnTo>
                    <a:pt x="452" y="0"/>
                  </a:lnTo>
                  <a:lnTo>
                    <a:pt x="452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07" name="Freeform 43"/>
            <p:cNvSpPr>
              <a:spLocks/>
            </p:cNvSpPr>
            <p:nvPr/>
          </p:nvSpPr>
          <p:spPr bwMode="auto">
            <a:xfrm>
              <a:off x="2298" y="2640"/>
              <a:ext cx="453" cy="216"/>
            </a:xfrm>
            <a:custGeom>
              <a:avLst/>
              <a:gdLst>
                <a:gd name="T0" fmla="*/ 0 w 453"/>
                <a:gd name="T1" fmla="*/ 0 h 216"/>
                <a:gd name="T2" fmla="*/ 452 w 453"/>
                <a:gd name="T3" fmla="*/ 0 h 216"/>
                <a:gd name="T4" fmla="*/ 452 w 453"/>
                <a:gd name="T5" fmla="*/ 215 h 216"/>
                <a:gd name="T6" fmla="*/ 0 w 453"/>
                <a:gd name="T7" fmla="*/ 215 h 216"/>
                <a:gd name="T8" fmla="*/ 0 w 453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216">
                  <a:moveTo>
                    <a:pt x="0" y="0"/>
                  </a:moveTo>
                  <a:lnTo>
                    <a:pt x="452" y="0"/>
                  </a:lnTo>
                  <a:lnTo>
                    <a:pt x="452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08" name="Freeform 44"/>
            <p:cNvSpPr>
              <a:spLocks/>
            </p:cNvSpPr>
            <p:nvPr/>
          </p:nvSpPr>
          <p:spPr bwMode="auto">
            <a:xfrm>
              <a:off x="2771" y="2640"/>
              <a:ext cx="454" cy="216"/>
            </a:xfrm>
            <a:custGeom>
              <a:avLst/>
              <a:gdLst>
                <a:gd name="T0" fmla="*/ 0 w 454"/>
                <a:gd name="T1" fmla="*/ 0 h 216"/>
                <a:gd name="T2" fmla="*/ 453 w 454"/>
                <a:gd name="T3" fmla="*/ 0 h 216"/>
                <a:gd name="T4" fmla="*/ 453 w 454"/>
                <a:gd name="T5" fmla="*/ 215 h 216"/>
                <a:gd name="T6" fmla="*/ 0 w 454"/>
                <a:gd name="T7" fmla="*/ 215 h 216"/>
                <a:gd name="T8" fmla="*/ 0 w 454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6">
                  <a:moveTo>
                    <a:pt x="0" y="0"/>
                  </a:moveTo>
                  <a:lnTo>
                    <a:pt x="453" y="0"/>
                  </a:lnTo>
                  <a:lnTo>
                    <a:pt x="453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09" name="Freeform 45"/>
            <p:cNvSpPr>
              <a:spLocks/>
            </p:cNvSpPr>
            <p:nvPr/>
          </p:nvSpPr>
          <p:spPr bwMode="auto">
            <a:xfrm>
              <a:off x="3245" y="2640"/>
              <a:ext cx="433" cy="216"/>
            </a:xfrm>
            <a:custGeom>
              <a:avLst/>
              <a:gdLst>
                <a:gd name="T0" fmla="*/ 0 w 433"/>
                <a:gd name="T1" fmla="*/ 0 h 216"/>
                <a:gd name="T2" fmla="*/ 432 w 433"/>
                <a:gd name="T3" fmla="*/ 0 h 216"/>
                <a:gd name="T4" fmla="*/ 432 w 433"/>
                <a:gd name="T5" fmla="*/ 215 h 216"/>
                <a:gd name="T6" fmla="*/ 0 w 433"/>
                <a:gd name="T7" fmla="*/ 215 h 216"/>
                <a:gd name="T8" fmla="*/ 0 w 433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3" h="216">
                  <a:moveTo>
                    <a:pt x="0" y="0"/>
                  </a:moveTo>
                  <a:lnTo>
                    <a:pt x="432" y="0"/>
                  </a:lnTo>
                  <a:lnTo>
                    <a:pt x="432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10" name="Freeform 46"/>
            <p:cNvSpPr>
              <a:spLocks/>
            </p:cNvSpPr>
            <p:nvPr/>
          </p:nvSpPr>
          <p:spPr bwMode="auto">
            <a:xfrm>
              <a:off x="3698" y="2640"/>
              <a:ext cx="432" cy="216"/>
            </a:xfrm>
            <a:custGeom>
              <a:avLst/>
              <a:gdLst>
                <a:gd name="T0" fmla="*/ 0 w 432"/>
                <a:gd name="T1" fmla="*/ 0 h 216"/>
                <a:gd name="T2" fmla="*/ 431 w 432"/>
                <a:gd name="T3" fmla="*/ 0 h 216"/>
                <a:gd name="T4" fmla="*/ 431 w 432"/>
                <a:gd name="T5" fmla="*/ 215 h 216"/>
                <a:gd name="T6" fmla="*/ 0 w 432"/>
                <a:gd name="T7" fmla="*/ 215 h 216"/>
                <a:gd name="T8" fmla="*/ 0 w 432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6">
                  <a:moveTo>
                    <a:pt x="0" y="0"/>
                  </a:moveTo>
                  <a:lnTo>
                    <a:pt x="431" y="0"/>
                  </a:lnTo>
                  <a:lnTo>
                    <a:pt x="431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11" name="Freeform 47"/>
            <p:cNvSpPr>
              <a:spLocks/>
            </p:cNvSpPr>
            <p:nvPr/>
          </p:nvSpPr>
          <p:spPr bwMode="auto">
            <a:xfrm>
              <a:off x="4151" y="2640"/>
              <a:ext cx="454" cy="216"/>
            </a:xfrm>
            <a:custGeom>
              <a:avLst/>
              <a:gdLst>
                <a:gd name="T0" fmla="*/ 0 w 454"/>
                <a:gd name="T1" fmla="*/ 0 h 216"/>
                <a:gd name="T2" fmla="*/ 453 w 454"/>
                <a:gd name="T3" fmla="*/ 0 h 216"/>
                <a:gd name="T4" fmla="*/ 453 w 454"/>
                <a:gd name="T5" fmla="*/ 215 h 216"/>
                <a:gd name="T6" fmla="*/ 0 w 454"/>
                <a:gd name="T7" fmla="*/ 215 h 216"/>
                <a:gd name="T8" fmla="*/ 0 w 454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6">
                  <a:moveTo>
                    <a:pt x="0" y="0"/>
                  </a:moveTo>
                  <a:lnTo>
                    <a:pt x="453" y="0"/>
                  </a:lnTo>
                  <a:lnTo>
                    <a:pt x="453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grpSp>
        <p:nvGrpSpPr>
          <p:cNvPr id="20553" name="Group 73"/>
          <p:cNvGrpSpPr>
            <a:grpSpLocks/>
          </p:cNvGrpSpPr>
          <p:nvPr/>
        </p:nvGrpSpPr>
        <p:grpSpPr bwMode="auto">
          <a:xfrm>
            <a:off x="363538" y="3814763"/>
            <a:ext cx="7356475" cy="344487"/>
            <a:chOff x="229" y="2403"/>
            <a:chExt cx="4634" cy="217"/>
          </a:xfrm>
        </p:grpSpPr>
        <p:sp>
          <p:nvSpPr>
            <p:cNvPr id="24593" name="Freeform 49"/>
            <p:cNvSpPr>
              <a:spLocks/>
            </p:cNvSpPr>
            <p:nvPr/>
          </p:nvSpPr>
          <p:spPr bwMode="auto">
            <a:xfrm>
              <a:off x="229" y="2403"/>
              <a:ext cx="432" cy="217"/>
            </a:xfrm>
            <a:custGeom>
              <a:avLst/>
              <a:gdLst>
                <a:gd name="T0" fmla="*/ 0 w 432"/>
                <a:gd name="T1" fmla="*/ 0 h 217"/>
                <a:gd name="T2" fmla="*/ 431 w 432"/>
                <a:gd name="T3" fmla="*/ 0 h 217"/>
                <a:gd name="T4" fmla="*/ 431 w 432"/>
                <a:gd name="T5" fmla="*/ 216 h 217"/>
                <a:gd name="T6" fmla="*/ 0 w 432"/>
                <a:gd name="T7" fmla="*/ 216 h 217"/>
                <a:gd name="T8" fmla="*/ 0 w 43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7">
                  <a:moveTo>
                    <a:pt x="0" y="0"/>
                  </a:moveTo>
                  <a:lnTo>
                    <a:pt x="431" y="0"/>
                  </a:lnTo>
                  <a:lnTo>
                    <a:pt x="431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594" name="Freeform 50"/>
            <p:cNvSpPr>
              <a:spLocks/>
            </p:cNvSpPr>
            <p:nvPr/>
          </p:nvSpPr>
          <p:spPr bwMode="auto">
            <a:xfrm>
              <a:off x="681" y="2403"/>
              <a:ext cx="432" cy="217"/>
            </a:xfrm>
            <a:custGeom>
              <a:avLst/>
              <a:gdLst>
                <a:gd name="T0" fmla="*/ 0 w 432"/>
                <a:gd name="T1" fmla="*/ 0 h 217"/>
                <a:gd name="T2" fmla="*/ 431 w 432"/>
                <a:gd name="T3" fmla="*/ 0 h 217"/>
                <a:gd name="T4" fmla="*/ 431 w 432"/>
                <a:gd name="T5" fmla="*/ 216 h 217"/>
                <a:gd name="T6" fmla="*/ 0 w 432"/>
                <a:gd name="T7" fmla="*/ 216 h 217"/>
                <a:gd name="T8" fmla="*/ 0 w 43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7">
                  <a:moveTo>
                    <a:pt x="0" y="0"/>
                  </a:moveTo>
                  <a:lnTo>
                    <a:pt x="431" y="0"/>
                  </a:lnTo>
                  <a:lnTo>
                    <a:pt x="431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595" name="Freeform 51"/>
            <p:cNvSpPr>
              <a:spLocks/>
            </p:cNvSpPr>
            <p:nvPr/>
          </p:nvSpPr>
          <p:spPr bwMode="auto">
            <a:xfrm>
              <a:off x="1134" y="2403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596" name="Freeform 52"/>
            <p:cNvSpPr>
              <a:spLocks/>
            </p:cNvSpPr>
            <p:nvPr/>
          </p:nvSpPr>
          <p:spPr bwMode="auto">
            <a:xfrm>
              <a:off x="1608" y="2403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597" name="Freeform 53"/>
            <p:cNvSpPr>
              <a:spLocks/>
            </p:cNvSpPr>
            <p:nvPr/>
          </p:nvSpPr>
          <p:spPr bwMode="auto">
            <a:xfrm>
              <a:off x="2082" y="2403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598" name="Freeform 54"/>
            <p:cNvSpPr>
              <a:spLocks/>
            </p:cNvSpPr>
            <p:nvPr/>
          </p:nvSpPr>
          <p:spPr bwMode="auto">
            <a:xfrm>
              <a:off x="2557" y="2403"/>
              <a:ext cx="431" cy="217"/>
            </a:xfrm>
            <a:custGeom>
              <a:avLst/>
              <a:gdLst>
                <a:gd name="T0" fmla="*/ 0 w 431"/>
                <a:gd name="T1" fmla="*/ 0 h 217"/>
                <a:gd name="T2" fmla="*/ 430 w 431"/>
                <a:gd name="T3" fmla="*/ 0 h 217"/>
                <a:gd name="T4" fmla="*/ 430 w 431"/>
                <a:gd name="T5" fmla="*/ 216 h 217"/>
                <a:gd name="T6" fmla="*/ 0 w 431"/>
                <a:gd name="T7" fmla="*/ 216 h 217"/>
                <a:gd name="T8" fmla="*/ 0 w 431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1" h="217">
                  <a:moveTo>
                    <a:pt x="0" y="0"/>
                  </a:moveTo>
                  <a:lnTo>
                    <a:pt x="430" y="0"/>
                  </a:lnTo>
                  <a:lnTo>
                    <a:pt x="430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599" name="Freeform 55"/>
            <p:cNvSpPr>
              <a:spLocks/>
            </p:cNvSpPr>
            <p:nvPr/>
          </p:nvSpPr>
          <p:spPr bwMode="auto">
            <a:xfrm>
              <a:off x="3008" y="2403"/>
              <a:ext cx="432" cy="217"/>
            </a:xfrm>
            <a:custGeom>
              <a:avLst/>
              <a:gdLst>
                <a:gd name="T0" fmla="*/ 0 w 432"/>
                <a:gd name="T1" fmla="*/ 0 h 217"/>
                <a:gd name="T2" fmla="*/ 431 w 432"/>
                <a:gd name="T3" fmla="*/ 0 h 217"/>
                <a:gd name="T4" fmla="*/ 431 w 432"/>
                <a:gd name="T5" fmla="*/ 216 h 217"/>
                <a:gd name="T6" fmla="*/ 0 w 432"/>
                <a:gd name="T7" fmla="*/ 216 h 217"/>
                <a:gd name="T8" fmla="*/ 0 w 43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7">
                  <a:moveTo>
                    <a:pt x="0" y="0"/>
                  </a:moveTo>
                  <a:lnTo>
                    <a:pt x="431" y="0"/>
                  </a:lnTo>
                  <a:lnTo>
                    <a:pt x="431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00" name="Freeform 56"/>
            <p:cNvSpPr>
              <a:spLocks/>
            </p:cNvSpPr>
            <p:nvPr/>
          </p:nvSpPr>
          <p:spPr bwMode="auto">
            <a:xfrm>
              <a:off x="3461" y="2403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01" name="Freeform 57"/>
            <p:cNvSpPr>
              <a:spLocks/>
            </p:cNvSpPr>
            <p:nvPr/>
          </p:nvSpPr>
          <p:spPr bwMode="auto">
            <a:xfrm>
              <a:off x="3935" y="2403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4602" name="Freeform 58"/>
            <p:cNvSpPr>
              <a:spLocks/>
            </p:cNvSpPr>
            <p:nvPr/>
          </p:nvSpPr>
          <p:spPr bwMode="auto">
            <a:xfrm>
              <a:off x="4409" y="2403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sp>
        <p:nvSpPr>
          <p:cNvPr id="20541" name="AutoShape 61"/>
          <p:cNvSpPr>
            <a:spLocks noChangeArrowheads="1"/>
          </p:cNvSpPr>
          <p:nvPr/>
        </p:nvSpPr>
        <p:spPr bwMode="auto">
          <a:xfrm>
            <a:off x="1295400" y="4038600"/>
            <a:ext cx="2133600" cy="838200"/>
          </a:xfrm>
          <a:prstGeom prst="wedgeRoundRectCallout">
            <a:avLst>
              <a:gd name="adj1" fmla="val -65477"/>
              <a:gd name="adj2" fmla="val 75759"/>
              <a:gd name="adj3" fmla="val 16667"/>
            </a:avLst>
          </a:prstGeom>
          <a:solidFill>
            <a:srgbClr val="FFFF99">
              <a:alpha val="50195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FFFF99"/>
            </a:extrusionClr>
            <a:contourClr>
              <a:srgbClr val="FFFF99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nl-NL" altLang="nl-NL" sz="1600" b="1"/>
              <a:t>De tweede koppenlaag begint met een drieklezoor</a:t>
            </a:r>
          </a:p>
        </p:txBody>
      </p:sp>
      <p:sp>
        <p:nvSpPr>
          <p:cNvPr id="20554" name="AutoShape 7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086600" y="5943600"/>
            <a:ext cx="304800" cy="304800"/>
          </a:xfrm>
          <a:prstGeom prst="actionButtonForwardNex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6707447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7" grpId="0" autoUpdateAnimBg="0"/>
      <p:bldP spid="20541" grpId="0" animBg="1" autoUpdateAnimBg="0"/>
      <p:bldP spid="2055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88" y="695325"/>
            <a:ext cx="7629525" cy="414338"/>
          </a:xfrm>
        </p:spPr>
        <p:txBody>
          <a:bodyPr lIns="0" tIns="0" rIns="0" bIns="0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altLang="nl-NL" sz="2900" b="1" dirty="0">
                <a:solidFill>
                  <a:schemeClr val="tx1"/>
                </a:solidFill>
              </a:rPr>
              <a:t>Metselverbanden voor </a:t>
            </a:r>
            <a:r>
              <a:rPr lang="nl-NL" altLang="nl-NL" sz="2900" b="1" dirty="0" err="1">
                <a:solidFill>
                  <a:schemeClr val="tx1"/>
                </a:solidFill>
              </a:rPr>
              <a:t>steensmuren</a:t>
            </a:r>
            <a:endParaRPr lang="nl-NL" altLang="nl-NL" sz="2900" b="1" dirty="0">
              <a:solidFill>
                <a:schemeClr val="tx1"/>
              </a:solidFill>
            </a:endParaRPr>
          </a:p>
        </p:txBody>
      </p:sp>
      <p:sp>
        <p:nvSpPr>
          <p:cNvPr id="5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nl-NL"/>
              <a:t>Metselverbanden</a:t>
            </a:r>
          </a:p>
        </p:txBody>
      </p:sp>
      <p:sp>
        <p:nvSpPr>
          <p:cNvPr id="26628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AE51A0B0-13FF-439D-9BA8-A0C14A9239ED}" type="slidenum">
              <a:rPr lang="nl-NL" altLang="nl-NL" sz="900">
                <a:solidFill>
                  <a:schemeClr val="accent1"/>
                </a:solidFill>
              </a:rPr>
              <a:pPr algn="r"/>
              <a:t>13</a:t>
            </a:fld>
            <a:endParaRPr lang="nl-NL" altLang="nl-NL" sz="900">
              <a:solidFill>
                <a:schemeClr val="accent1"/>
              </a:solidFill>
            </a:endParaRPr>
          </a:p>
        </p:txBody>
      </p:sp>
      <p:sp>
        <p:nvSpPr>
          <p:cNvPr id="26629" name="Freeform 3"/>
          <p:cNvSpPr>
            <a:spLocks/>
          </p:cNvSpPr>
          <p:nvPr/>
        </p:nvSpPr>
        <p:spPr bwMode="auto">
          <a:xfrm>
            <a:off x="820738" y="1168400"/>
            <a:ext cx="7845425" cy="20638"/>
          </a:xfrm>
          <a:custGeom>
            <a:avLst/>
            <a:gdLst>
              <a:gd name="T0" fmla="*/ 0 w 4942"/>
              <a:gd name="T1" fmla="*/ 19050 h 13"/>
              <a:gd name="T2" fmla="*/ 7843838 w 4942"/>
              <a:gd name="T3" fmla="*/ 19050 h 13"/>
              <a:gd name="T4" fmla="*/ 7843838 w 4942"/>
              <a:gd name="T5" fmla="*/ 0 h 13"/>
              <a:gd name="T6" fmla="*/ 0 w 4942"/>
              <a:gd name="T7" fmla="*/ 0 h 13"/>
              <a:gd name="T8" fmla="*/ 0 w 4942"/>
              <a:gd name="T9" fmla="*/ 19050 h 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942" h="13">
                <a:moveTo>
                  <a:pt x="0" y="12"/>
                </a:moveTo>
                <a:lnTo>
                  <a:pt x="4941" y="12"/>
                </a:lnTo>
                <a:lnTo>
                  <a:pt x="4941" y="0"/>
                </a:lnTo>
                <a:lnTo>
                  <a:pt x="0" y="0"/>
                </a:lnTo>
                <a:lnTo>
                  <a:pt x="0" y="12"/>
                </a:lnTo>
              </a:path>
            </a:pathLst>
          </a:custGeom>
          <a:solidFill>
            <a:srgbClr val="66B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6630" name="Freeform 4"/>
          <p:cNvSpPr>
            <a:spLocks/>
          </p:cNvSpPr>
          <p:nvPr/>
        </p:nvSpPr>
        <p:spPr bwMode="auto">
          <a:xfrm>
            <a:off x="800100" y="1146175"/>
            <a:ext cx="7886700" cy="65088"/>
          </a:xfrm>
          <a:custGeom>
            <a:avLst/>
            <a:gdLst>
              <a:gd name="T0" fmla="*/ 0 w 4968"/>
              <a:gd name="T1" fmla="*/ 63500 h 41"/>
              <a:gd name="T2" fmla="*/ 7885113 w 4968"/>
              <a:gd name="T3" fmla="*/ 63500 h 41"/>
              <a:gd name="T4" fmla="*/ 7885113 w 4968"/>
              <a:gd name="T5" fmla="*/ 0 h 41"/>
              <a:gd name="T6" fmla="*/ 7864475 w 4968"/>
              <a:gd name="T7" fmla="*/ 22225 h 41"/>
              <a:gd name="T8" fmla="*/ 7864475 w 4968"/>
              <a:gd name="T9" fmla="*/ 41275 h 41"/>
              <a:gd name="T10" fmla="*/ 20638 w 4968"/>
              <a:gd name="T11" fmla="*/ 41275 h 41"/>
              <a:gd name="T12" fmla="*/ 0 w 4968"/>
              <a:gd name="T13" fmla="*/ 63500 h 4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68" h="41">
                <a:moveTo>
                  <a:pt x="0" y="40"/>
                </a:moveTo>
                <a:lnTo>
                  <a:pt x="4967" y="40"/>
                </a:lnTo>
                <a:lnTo>
                  <a:pt x="4967" y="0"/>
                </a:lnTo>
                <a:lnTo>
                  <a:pt x="4954" y="14"/>
                </a:lnTo>
                <a:lnTo>
                  <a:pt x="4954" y="26"/>
                </a:lnTo>
                <a:lnTo>
                  <a:pt x="13" y="26"/>
                </a:lnTo>
                <a:lnTo>
                  <a:pt x="0" y="40"/>
                </a:lnTo>
              </a:path>
            </a:pathLst>
          </a:custGeom>
          <a:solidFill>
            <a:srgbClr val="005C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6631" name="Freeform 5"/>
          <p:cNvSpPr>
            <a:spLocks/>
          </p:cNvSpPr>
          <p:nvPr/>
        </p:nvSpPr>
        <p:spPr bwMode="auto">
          <a:xfrm>
            <a:off x="800100" y="1146175"/>
            <a:ext cx="7886700" cy="65088"/>
          </a:xfrm>
          <a:custGeom>
            <a:avLst/>
            <a:gdLst>
              <a:gd name="T0" fmla="*/ 0 w 4968"/>
              <a:gd name="T1" fmla="*/ 63500 h 41"/>
              <a:gd name="T2" fmla="*/ 0 w 4968"/>
              <a:gd name="T3" fmla="*/ 0 h 41"/>
              <a:gd name="T4" fmla="*/ 7885113 w 4968"/>
              <a:gd name="T5" fmla="*/ 0 h 41"/>
              <a:gd name="T6" fmla="*/ 7864475 w 4968"/>
              <a:gd name="T7" fmla="*/ 22225 h 41"/>
              <a:gd name="T8" fmla="*/ 20638 w 4968"/>
              <a:gd name="T9" fmla="*/ 22225 h 41"/>
              <a:gd name="T10" fmla="*/ 20638 w 4968"/>
              <a:gd name="T11" fmla="*/ 41275 h 41"/>
              <a:gd name="T12" fmla="*/ 0 w 4968"/>
              <a:gd name="T13" fmla="*/ 63500 h 4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68" h="41">
                <a:moveTo>
                  <a:pt x="0" y="40"/>
                </a:moveTo>
                <a:lnTo>
                  <a:pt x="0" y="0"/>
                </a:lnTo>
                <a:lnTo>
                  <a:pt x="4967" y="0"/>
                </a:lnTo>
                <a:lnTo>
                  <a:pt x="4954" y="14"/>
                </a:lnTo>
                <a:lnTo>
                  <a:pt x="13" y="14"/>
                </a:lnTo>
                <a:lnTo>
                  <a:pt x="13" y="26"/>
                </a:lnTo>
                <a:lnTo>
                  <a:pt x="0" y="40"/>
                </a:lnTo>
              </a:path>
            </a:pathLst>
          </a:custGeom>
          <a:solidFill>
            <a:srgbClr val="C1E1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6632" name="Rectangle 6"/>
          <p:cNvSpPr>
            <a:spLocks noChangeArrowheads="1"/>
          </p:cNvSpPr>
          <p:nvPr/>
        </p:nvSpPr>
        <p:spPr bwMode="auto">
          <a:xfrm>
            <a:off x="866775" y="1509713"/>
            <a:ext cx="775335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11430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2286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3429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457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9144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1371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1828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2286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2600">
                <a:solidFill>
                  <a:srgbClr val="500000"/>
                </a:solidFill>
                <a:latin typeface="Times New Roman Standaard" charset="0"/>
              </a:rPr>
              <a:t>Vlaamsverband</a:t>
            </a:r>
          </a:p>
        </p:txBody>
      </p:sp>
      <p:sp>
        <p:nvSpPr>
          <p:cNvPr id="22575" name="Rectangle 47"/>
          <p:cNvSpPr>
            <a:spLocks noChangeArrowheads="1"/>
          </p:cNvSpPr>
          <p:nvPr/>
        </p:nvSpPr>
        <p:spPr bwMode="auto">
          <a:xfrm>
            <a:off x="1000125" y="1946275"/>
            <a:ext cx="7870825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11430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2286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3429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457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9144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1371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1828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2286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>
                <a:solidFill>
                  <a:srgbClr val="FFFFFF"/>
                </a:solidFill>
                <a:latin typeface="Times New Roman" panose="02020603050405020304" pitchFamily="18" charset="0"/>
              </a:rPr>
              <a:t>- Alle lagen bestaan uit: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>
                <a:solidFill>
                  <a:srgbClr val="FFFFFF"/>
                </a:solidFill>
                <a:latin typeface="Times New Roman" panose="02020603050405020304" pitchFamily="18" charset="0"/>
              </a:rPr>
              <a:t>- kop-strek-kop-strek enz.</a:t>
            </a:r>
          </a:p>
        </p:txBody>
      </p:sp>
      <p:sp>
        <p:nvSpPr>
          <p:cNvPr id="22583" name="AutoShape 5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086600" y="5943600"/>
            <a:ext cx="304800" cy="304800"/>
          </a:xfrm>
          <a:prstGeom prst="actionButtonForwardNex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grpSp>
        <p:nvGrpSpPr>
          <p:cNvPr id="22588" name="Group 60"/>
          <p:cNvGrpSpPr>
            <a:grpSpLocks/>
          </p:cNvGrpSpPr>
          <p:nvPr/>
        </p:nvGrpSpPr>
        <p:grpSpPr bwMode="auto">
          <a:xfrm>
            <a:off x="915988" y="4937125"/>
            <a:ext cx="7323137" cy="344488"/>
            <a:chOff x="577" y="3110"/>
            <a:chExt cx="4613" cy="217"/>
          </a:xfrm>
        </p:grpSpPr>
        <p:sp>
          <p:nvSpPr>
            <p:cNvPr id="26673" name="Freeform 7"/>
            <p:cNvSpPr>
              <a:spLocks/>
            </p:cNvSpPr>
            <p:nvPr/>
          </p:nvSpPr>
          <p:spPr bwMode="auto">
            <a:xfrm>
              <a:off x="1051" y="3110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74" name="Freeform 14"/>
            <p:cNvSpPr>
              <a:spLocks/>
            </p:cNvSpPr>
            <p:nvPr/>
          </p:nvSpPr>
          <p:spPr bwMode="auto">
            <a:xfrm>
              <a:off x="577" y="3111"/>
              <a:ext cx="454" cy="216"/>
            </a:xfrm>
            <a:custGeom>
              <a:avLst/>
              <a:gdLst>
                <a:gd name="T0" fmla="*/ 0 w 454"/>
                <a:gd name="T1" fmla="*/ 0 h 216"/>
                <a:gd name="T2" fmla="*/ 453 w 454"/>
                <a:gd name="T3" fmla="*/ 0 h 216"/>
                <a:gd name="T4" fmla="*/ 453 w 454"/>
                <a:gd name="T5" fmla="*/ 215 h 216"/>
                <a:gd name="T6" fmla="*/ 0 w 454"/>
                <a:gd name="T7" fmla="*/ 215 h 216"/>
                <a:gd name="T8" fmla="*/ 0 w 454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6">
                  <a:moveTo>
                    <a:pt x="0" y="0"/>
                  </a:moveTo>
                  <a:lnTo>
                    <a:pt x="453" y="0"/>
                  </a:lnTo>
                  <a:lnTo>
                    <a:pt x="453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75" name="Freeform 9"/>
            <p:cNvSpPr>
              <a:spLocks/>
            </p:cNvSpPr>
            <p:nvPr/>
          </p:nvSpPr>
          <p:spPr bwMode="auto">
            <a:xfrm>
              <a:off x="1051" y="3110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76" name="Freeform 11"/>
            <p:cNvSpPr>
              <a:spLocks/>
            </p:cNvSpPr>
            <p:nvPr/>
          </p:nvSpPr>
          <p:spPr bwMode="auto">
            <a:xfrm>
              <a:off x="1978" y="3111"/>
              <a:ext cx="432" cy="216"/>
            </a:xfrm>
            <a:custGeom>
              <a:avLst/>
              <a:gdLst>
                <a:gd name="T0" fmla="*/ 0 w 432"/>
                <a:gd name="T1" fmla="*/ 0 h 216"/>
                <a:gd name="T2" fmla="*/ 431 w 432"/>
                <a:gd name="T3" fmla="*/ 0 h 216"/>
                <a:gd name="T4" fmla="*/ 431 w 432"/>
                <a:gd name="T5" fmla="*/ 215 h 216"/>
                <a:gd name="T6" fmla="*/ 0 w 432"/>
                <a:gd name="T7" fmla="*/ 215 h 216"/>
                <a:gd name="T8" fmla="*/ 0 w 432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6">
                  <a:moveTo>
                    <a:pt x="0" y="0"/>
                  </a:moveTo>
                  <a:lnTo>
                    <a:pt x="431" y="0"/>
                  </a:lnTo>
                  <a:lnTo>
                    <a:pt x="431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77" name="Freeform 10"/>
            <p:cNvSpPr>
              <a:spLocks/>
            </p:cNvSpPr>
            <p:nvPr/>
          </p:nvSpPr>
          <p:spPr bwMode="auto">
            <a:xfrm>
              <a:off x="2431" y="3110"/>
              <a:ext cx="905" cy="216"/>
            </a:xfrm>
            <a:custGeom>
              <a:avLst/>
              <a:gdLst>
                <a:gd name="T0" fmla="*/ 0 w 905"/>
                <a:gd name="T1" fmla="*/ 0 h 216"/>
                <a:gd name="T2" fmla="*/ 904 w 905"/>
                <a:gd name="T3" fmla="*/ 0 h 216"/>
                <a:gd name="T4" fmla="*/ 904 w 905"/>
                <a:gd name="T5" fmla="*/ 215 h 216"/>
                <a:gd name="T6" fmla="*/ 0 w 905"/>
                <a:gd name="T7" fmla="*/ 215 h 216"/>
                <a:gd name="T8" fmla="*/ 0 w 905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5" h="216">
                  <a:moveTo>
                    <a:pt x="0" y="0"/>
                  </a:moveTo>
                  <a:lnTo>
                    <a:pt x="904" y="0"/>
                  </a:lnTo>
                  <a:lnTo>
                    <a:pt x="904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78" name="Freeform 12"/>
            <p:cNvSpPr>
              <a:spLocks/>
            </p:cNvSpPr>
            <p:nvPr/>
          </p:nvSpPr>
          <p:spPr bwMode="auto">
            <a:xfrm>
              <a:off x="3357" y="3111"/>
              <a:ext cx="432" cy="216"/>
            </a:xfrm>
            <a:custGeom>
              <a:avLst/>
              <a:gdLst>
                <a:gd name="T0" fmla="*/ 0 w 432"/>
                <a:gd name="T1" fmla="*/ 0 h 216"/>
                <a:gd name="T2" fmla="*/ 431 w 432"/>
                <a:gd name="T3" fmla="*/ 0 h 216"/>
                <a:gd name="T4" fmla="*/ 431 w 432"/>
                <a:gd name="T5" fmla="*/ 215 h 216"/>
                <a:gd name="T6" fmla="*/ 0 w 432"/>
                <a:gd name="T7" fmla="*/ 215 h 216"/>
                <a:gd name="T8" fmla="*/ 0 w 432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6">
                  <a:moveTo>
                    <a:pt x="0" y="0"/>
                  </a:moveTo>
                  <a:lnTo>
                    <a:pt x="431" y="0"/>
                  </a:lnTo>
                  <a:lnTo>
                    <a:pt x="431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79" name="Freeform 8"/>
            <p:cNvSpPr>
              <a:spLocks/>
            </p:cNvSpPr>
            <p:nvPr/>
          </p:nvSpPr>
          <p:spPr bwMode="auto">
            <a:xfrm>
              <a:off x="3809" y="3110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80" name="Freeform 13"/>
            <p:cNvSpPr>
              <a:spLocks/>
            </p:cNvSpPr>
            <p:nvPr/>
          </p:nvSpPr>
          <p:spPr bwMode="auto">
            <a:xfrm>
              <a:off x="4737" y="3111"/>
              <a:ext cx="453" cy="216"/>
            </a:xfrm>
            <a:custGeom>
              <a:avLst/>
              <a:gdLst>
                <a:gd name="T0" fmla="*/ 0 w 453"/>
                <a:gd name="T1" fmla="*/ 0 h 216"/>
                <a:gd name="T2" fmla="*/ 452 w 453"/>
                <a:gd name="T3" fmla="*/ 0 h 216"/>
                <a:gd name="T4" fmla="*/ 452 w 453"/>
                <a:gd name="T5" fmla="*/ 215 h 216"/>
                <a:gd name="T6" fmla="*/ 0 w 453"/>
                <a:gd name="T7" fmla="*/ 215 h 216"/>
                <a:gd name="T8" fmla="*/ 0 w 453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216">
                  <a:moveTo>
                    <a:pt x="0" y="0"/>
                  </a:moveTo>
                  <a:lnTo>
                    <a:pt x="452" y="0"/>
                  </a:lnTo>
                  <a:lnTo>
                    <a:pt x="452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grpSp>
        <p:nvGrpSpPr>
          <p:cNvPr id="22587" name="Group 59"/>
          <p:cNvGrpSpPr>
            <a:grpSpLocks/>
          </p:cNvGrpSpPr>
          <p:nvPr/>
        </p:nvGrpSpPr>
        <p:grpSpPr bwMode="auto">
          <a:xfrm>
            <a:off x="914400" y="4560888"/>
            <a:ext cx="7666038" cy="344487"/>
            <a:chOff x="576" y="2873"/>
            <a:chExt cx="4829" cy="217"/>
          </a:xfrm>
        </p:grpSpPr>
        <p:sp>
          <p:nvSpPr>
            <p:cNvPr id="26665" name="Freeform 16"/>
            <p:cNvSpPr>
              <a:spLocks/>
            </p:cNvSpPr>
            <p:nvPr/>
          </p:nvSpPr>
          <p:spPr bwMode="auto">
            <a:xfrm>
              <a:off x="1741" y="2873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66" name="Freeform 15"/>
            <p:cNvSpPr>
              <a:spLocks/>
            </p:cNvSpPr>
            <p:nvPr/>
          </p:nvSpPr>
          <p:spPr bwMode="auto">
            <a:xfrm>
              <a:off x="576" y="2873"/>
              <a:ext cx="669" cy="216"/>
            </a:xfrm>
            <a:custGeom>
              <a:avLst/>
              <a:gdLst>
                <a:gd name="T0" fmla="*/ 0 w 669"/>
                <a:gd name="T1" fmla="*/ 0 h 216"/>
                <a:gd name="T2" fmla="*/ 668 w 669"/>
                <a:gd name="T3" fmla="*/ 0 h 216"/>
                <a:gd name="T4" fmla="*/ 668 w 669"/>
                <a:gd name="T5" fmla="*/ 215 h 216"/>
                <a:gd name="T6" fmla="*/ 0 w 669"/>
                <a:gd name="T7" fmla="*/ 215 h 216"/>
                <a:gd name="T8" fmla="*/ 0 w 669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9" h="216">
                  <a:moveTo>
                    <a:pt x="0" y="0"/>
                  </a:moveTo>
                  <a:lnTo>
                    <a:pt x="668" y="0"/>
                  </a:lnTo>
                  <a:lnTo>
                    <a:pt x="668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67" name="Freeform 22"/>
            <p:cNvSpPr>
              <a:spLocks/>
            </p:cNvSpPr>
            <p:nvPr/>
          </p:nvSpPr>
          <p:spPr bwMode="auto">
            <a:xfrm>
              <a:off x="1267" y="2873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68" name="Freeform 18"/>
            <p:cNvSpPr>
              <a:spLocks/>
            </p:cNvSpPr>
            <p:nvPr/>
          </p:nvSpPr>
          <p:spPr bwMode="auto">
            <a:xfrm>
              <a:off x="1741" y="2873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69" name="Freeform 20"/>
            <p:cNvSpPr>
              <a:spLocks/>
            </p:cNvSpPr>
            <p:nvPr/>
          </p:nvSpPr>
          <p:spPr bwMode="auto">
            <a:xfrm>
              <a:off x="2668" y="2873"/>
              <a:ext cx="431" cy="217"/>
            </a:xfrm>
            <a:custGeom>
              <a:avLst/>
              <a:gdLst>
                <a:gd name="T0" fmla="*/ 0 w 431"/>
                <a:gd name="T1" fmla="*/ 0 h 217"/>
                <a:gd name="T2" fmla="*/ 430 w 431"/>
                <a:gd name="T3" fmla="*/ 0 h 217"/>
                <a:gd name="T4" fmla="*/ 430 w 431"/>
                <a:gd name="T5" fmla="*/ 216 h 217"/>
                <a:gd name="T6" fmla="*/ 0 w 431"/>
                <a:gd name="T7" fmla="*/ 216 h 217"/>
                <a:gd name="T8" fmla="*/ 0 w 431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1" h="217">
                  <a:moveTo>
                    <a:pt x="0" y="0"/>
                  </a:moveTo>
                  <a:lnTo>
                    <a:pt x="430" y="0"/>
                  </a:lnTo>
                  <a:lnTo>
                    <a:pt x="430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70" name="Freeform 19"/>
            <p:cNvSpPr>
              <a:spLocks/>
            </p:cNvSpPr>
            <p:nvPr/>
          </p:nvSpPr>
          <p:spPr bwMode="auto">
            <a:xfrm>
              <a:off x="3119" y="2873"/>
              <a:ext cx="907" cy="216"/>
            </a:xfrm>
            <a:custGeom>
              <a:avLst/>
              <a:gdLst>
                <a:gd name="T0" fmla="*/ 0 w 907"/>
                <a:gd name="T1" fmla="*/ 0 h 216"/>
                <a:gd name="T2" fmla="*/ 906 w 907"/>
                <a:gd name="T3" fmla="*/ 0 h 216"/>
                <a:gd name="T4" fmla="*/ 906 w 907"/>
                <a:gd name="T5" fmla="*/ 215 h 216"/>
                <a:gd name="T6" fmla="*/ 0 w 907"/>
                <a:gd name="T7" fmla="*/ 215 h 216"/>
                <a:gd name="T8" fmla="*/ 0 w 907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7" h="216">
                  <a:moveTo>
                    <a:pt x="0" y="0"/>
                  </a:moveTo>
                  <a:lnTo>
                    <a:pt x="906" y="0"/>
                  </a:lnTo>
                  <a:lnTo>
                    <a:pt x="906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71" name="Freeform 21"/>
            <p:cNvSpPr>
              <a:spLocks/>
            </p:cNvSpPr>
            <p:nvPr/>
          </p:nvSpPr>
          <p:spPr bwMode="auto">
            <a:xfrm>
              <a:off x="4047" y="2873"/>
              <a:ext cx="432" cy="217"/>
            </a:xfrm>
            <a:custGeom>
              <a:avLst/>
              <a:gdLst>
                <a:gd name="T0" fmla="*/ 0 w 432"/>
                <a:gd name="T1" fmla="*/ 0 h 217"/>
                <a:gd name="T2" fmla="*/ 431 w 432"/>
                <a:gd name="T3" fmla="*/ 0 h 217"/>
                <a:gd name="T4" fmla="*/ 431 w 432"/>
                <a:gd name="T5" fmla="*/ 216 h 217"/>
                <a:gd name="T6" fmla="*/ 0 w 432"/>
                <a:gd name="T7" fmla="*/ 216 h 217"/>
                <a:gd name="T8" fmla="*/ 0 w 43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7">
                  <a:moveTo>
                    <a:pt x="0" y="0"/>
                  </a:moveTo>
                  <a:lnTo>
                    <a:pt x="431" y="0"/>
                  </a:lnTo>
                  <a:lnTo>
                    <a:pt x="431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72" name="Freeform 17"/>
            <p:cNvSpPr>
              <a:spLocks/>
            </p:cNvSpPr>
            <p:nvPr/>
          </p:nvSpPr>
          <p:spPr bwMode="auto">
            <a:xfrm>
              <a:off x="4499" y="2873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grpSp>
        <p:nvGrpSpPr>
          <p:cNvPr id="22586" name="Group 58"/>
          <p:cNvGrpSpPr>
            <a:grpSpLocks/>
          </p:cNvGrpSpPr>
          <p:nvPr/>
        </p:nvGrpSpPr>
        <p:grpSpPr bwMode="auto">
          <a:xfrm>
            <a:off x="915988" y="4183063"/>
            <a:ext cx="7323137" cy="346075"/>
            <a:chOff x="577" y="2635"/>
            <a:chExt cx="4613" cy="218"/>
          </a:xfrm>
        </p:grpSpPr>
        <p:sp>
          <p:nvSpPr>
            <p:cNvPr id="26657" name="Freeform 23"/>
            <p:cNvSpPr>
              <a:spLocks/>
            </p:cNvSpPr>
            <p:nvPr/>
          </p:nvSpPr>
          <p:spPr bwMode="auto">
            <a:xfrm>
              <a:off x="1051" y="2635"/>
              <a:ext cx="906" cy="217"/>
            </a:xfrm>
            <a:custGeom>
              <a:avLst/>
              <a:gdLst>
                <a:gd name="T0" fmla="*/ 0 w 906"/>
                <a:gd name="T1" fmla="*/ 0 h 217"/>
                <a:gd name="T2" fmla="*/ 905 w 906"/>
                <a:gd name="T3" fmla="*/ 0 h 217"/>
                <a:gd name="T4" fmla="*/ 905 w 906"/>
                <a:gd name="T5" fmla="*/ 216 h 217"/>
                <a:gd name="T6" fmla="*/ 0 w 906"/>
                <a:gd name="T7" fmla="*/ 21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58" name="Freeform 30"/>
            <p:cNvSpPr>
              <a:spLocks/>
            </p:cNvSpPr>
            <p:nvPr/>
          </p:nvSpPr>
          <p:spPr bwMode="auto">
            <a:xfrm>
              <a:off x="577" y="2636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59" name="Freeform 25"/>
            <p:cNvSpPr>
              <a:spLocks/>
            </p:cNvSpPr>
            <p:nvPr/>
          </p:nvSpPr>
          <p:spPr bwMode="auto">
            <a:xfrm>
              <a:off x="1051" y="2635"/>
              <a:ext cx="906" cy="217"/>
            </a:xfrm>
            <a:custGeom>
              <a:avLst/>
              <a:gdLst>
                <a:gd name="T0" fmla="*/ 0 w 906"/>
                <a:gd name="T1" fmla="*/ 0 h 217"/>
                <a:gd name="T2" fmla="*/ 905 w 906"/>
                <a:gd name="T3" fmla="*/ 0 h 217"/>
                <a:gd name="T4" fmla="*/ 905 w 906"/>
                <a:gd name="T5" fmla="*/ 216 h 217"/>
                <a:gd name="T6" fmla="*/ 0 w 906"/>
                <a:gd name="T7" fmla="*/ 21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60" name="Freeform 27"/>
            <p:cNvSpPr>
              <a:spLocks/>
            </p:cNvSpPr>
            <p:nvPr/>
          </p:nvSpPr>
          <p:spPr bwMode="auto">
            <a:xfrm>
              <a:off x="1978" y="2636"/>
              <a:ext cx="432" cy="217"/>
            </a:xfrm>
            <a:custGeom>
              <a:avLst/>
              <a:gdLst>
                <a:gd name="T0" fmla="*/ 0 w 432"/>
                <a:gd name="T1" fmla="*/ 0 h 217"/>
                <a:gd name="T2" fmla="*/ 431 w 432"/>
                <a:gd name="T3" fmla="*/ 0 h 217"/>
                <a:gd name="T4" fmla="*/ 431 w 432"/>
                <a:gd name="T5" fmla="*/ 216 h 217"/>
                <a:gd name="T6" fmla="*/ 0 w 432"/>
                <a:gd name="T7" fmla="*/ 216 h 217"/>
                <a:gd name="T8" fmla="*/ 0 w 43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7">
                  <a:moveTo>
                    <a:pt x="0" y="0"/>
                  </a:moveTo>
                  <a:lnTo>
                    <a:pt x="431" y="0"/>
                  </a:lnTo>
                  <a:lnTo>
                    <a:pt x="431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61" name="Freeform 26"/>
            <p:cNvSpPr>
              <a:spLocks/>
            </p:cNvSpPr>
            <p:nvPr/>
          </p:nvSpPr>
          <p:spPr bwMode="auto">
            <a:xfrm>
              <a:off x="2431" y="2635"/>
              <a:ext cx="905" cy="217"/>
            </a:xfrm>
            <a:custGeom>
              <a:avLst/>
              <a:gdLst>
                <a:gd name="T0" fmla="*/ 0 w 905"/>
                <a:gd name="T1" fmla="*/ 0 h 217"/>
                <a:gd name="T2" fmla="*/ 904 w 905"/>
                <a:gd name="T3" fmla="*/ 0 h 217"/>
                <a:gd name="T4" fmla="*/ 904 w 905"/>
                <a:gd name="T5" fmla="*/ 216 h 217"/>
                <a:gd name="T6" fmla="*/ 0 w 905"/>
                <a:gd name="T7" fmla="*/ 216 h 217"/>
                <a:gd name="T8" fmla="*/ 0 w 905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5" h="217">
                  <a:moveTo>
                    <a:pt x="0" y="0"/>
                  </a:moveTo>
                  <a:lnTo>
                    <a:pt x="904" y="0"/>
                  </a:lnTo>
                  <a:lnTo>
                    <a:pt x="904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62" name="Freeform 28"/>
            <p:cNvSpPr>
              <a:spLocks/>
            </p:cNvSpPr>
            <p:nvPr/>
          </p:nvSpPr>
          <p:spPr bwMode="auto">
            <a:xfrm>
              <a:off x="3357" y="2636"/>
              <a:ext cx="432" cy="217"/>
            </a:xfrm>
            <a:custGeom>
              <a:avLst/>
              <a:gdLst>
                <a:gd name="T0" fmla="*/ 0 w 432"/>
                <a:gd name="T1" fmla="*/ 0 h 217"/>
                <a:gd name="T2" fmla="*/ 431 w 432"/>
                <a:gd name="T3" fmla="*/ 0 h 217"/>
                <a:gd name="T4" fmla="*/ 431 w 432"/>
                <a:gd name="T5" fmla="*/ 216 h 217"/>
                <a:gd name="T6" fmla="*/ 0 w 432"/>
                <a:gd name="T7" fmla="*/ 216 h 217"/>
                <a:gd name="T8" fmla="*/ 0 w 43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7">
                  <a:moveTo>
                    <a:pt x="0" y="0"/>
                  </a:moveTo>
                  <a:lnTo>
                    <a:pt x="431" y="0"/>
                  </a:lnTo>
                  <a:lnTo>
                    <a:pt x="431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63" name="Freeform 24"/>
            <p:cNvSpPr>
              <a:spLocks/>
            </p:cNvSpPr>
            <p:nvPr/>
          </p:nvSpPr>
          <p:spPr bwMode="auto">
            <a:xfrm>
              <a:off x="3809" y="2635"/>
              <a:ext cx="906" cy="217"/>
            </a:xfrm>
            <a:custGeom>
              <a:avLst/>
              <a:gdLst>
                <a:gd name="T0" fmla="*/ 0 w 906"/>
                <a:gd name="T1" fmla="*/ 0 h 217"/>
                <a:gd name="T2" fmla="*/ 905 w 906"/>
                <a:gd name="T3" fmla="*/ 0 h 217"/>
                <a:gd name="T4" fmla="*/ 905 w 906"/>
                <a:gd name="T5" fmla="*/ 216 h 217"/>
                <a:gd name="T6" fmla="*/ 0 w 906"/>
                <a:gd name="T7" fmla="*/ 21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64" name="Freeform 29"/>
            <p:cNvSpPr>
              <a:spLocks/>
            </p:cNvSpPr>
            <p:nvPr/>
          </p:nvSpPr>
          <p:spPr bwMode="auto">
            <a:xfrm>
              <a:off x="4737" y="2636"/>
              <a:ext cx="453" cy="217"/>
            </a:xfrm>
            <a:custGeom>
              <a:avLst/>
              <a:gdLst>
                <a:gd name="T0" fmla="*/ 0 w 453"/>
                <a:gd name="T1" fmla="*/ 0 h 217"/>
                <a:gd name="T2" fmla="*/ 452 w 453"/>
                <a:gd name="T3" fmla="*/ 0 h 217"/>
                <a:gd name="T4" fmla="*/ 452 w 453"/>
                <a:gd name="T5" fmla="*/ 216 h 217"/>
                <a:gd name="T6" fmla="*/ 0 w 453"/>
                <a:gd name="T7" fmla="*/ 216 h 217"/>
                <a:gd name="T8" fmla="*/ 0 w 453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217">
                  <a:moveTo>
                    <a:pt x="0" y="0"/>
                  </a:moveTo>
                  <a:lnTo>
                    <a:pt x="452" y="0"/>
                  </a:lnTo>
                  <a:lnTo>
                    <a:pt x="452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grpSp>
        <p:nvGrpSpPr>
          <p:cNvPr id="22585" name="Group 57"/>
          <p:cNvGrpSpPr>
            <a:grpSpLocks/>
          </p:cNvGrpSpPr>
          <p:nvPr/>
        </p:nvGrpSpPr>
        <p:grpSpPr bwMode="auto">
          <a:xfrm>
            <a:off x="914400" y="3806825"/>
            <a:ext cx="7666038" cy="346075"/>
            <a:chOff x="576" y="2398"/>
            <a:chExt cx="4829" cy="218"/>
          </a:xfrm>
        </p:grpSpPr>
        <p:sp>
          <p:nvSpPr>
            <p:cNvPr id="26649" name="Freeform 32"/>
            <p:cNvSpPr>
              <a:spLocks/>
            </p:cNvSpPr>
            <p:nvPr/>
          </p:nvSpPr>
          <p:spPr bwMode="auto">
            <a:xfrm>
              <a:off x="1741" y="2398"/>
              <a:ext cx="906" cy="217"/>
            </a:xfrm>
            <a:custGeom>
              <a:avLst/>
              <a:gdLst>
                <a:gd name="T0" fmla="*/ 0 w 906"/>
                <a:gd name="T1" fmla="*/ 0 h 217"/>
                <a:gd name="T2" fmla="*/ 905 w 906"/>
                <a:gd name="T3" fmla="*/ 0 h 217"/>
                <a:gd name="T4" fmla="*/ 905 w 906"/>
                <a:gd name="T5" fmla="*/ 216 h 217"/>
                <a:gd name="T6" fmla="*/ 0 w 906"/>
                <a:gd name="T7" fmla="*/ 21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50" name="Freeform 31"/>
            <p:cNvSpPr>
              <a:spLocks/>
            </p:cNvSpPr>
            <p:nvPr/>
          </p:nvSpPr>
          <p:spPr bwMode="auto">
            <a:xfrm>
              <a:off x="576" y="2398"/>
              <a:ext cx="669" cy="217"/>
            </a:xfrm>
            <a:custGeom>
              <a:avLst/>
              <a:gdLst>
                <a:gd name="T0" fmla="*/ 0 w 669"/>
                <a:gd name="T1" fmla="*/ 0 h 217"/>
                <a:gd name="T2" fmla="*/ 668 w 669"/>
                <a:gd name="T3" fmla="*/ 0 h 217"/>
                <a:gd name="T4" fmla="*/ 668 w 669"/>
                <a:gd name="T5" fmla="*/ 216 h 217"/>
                <a:gd name="T6" fmla="*/ 0 w 669"/>
                <a:gd name="T7" fmla="*/ 216 h 217"/>
                <a:gd name="T8" fmla="*/ 0 w 669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9" h="217">
                  <a:moveTo>
                    <a:pt x="0" y="0"/>
                  </a:moveTo>
                  <a:lnTo>
                    <a:pt x="668" y="0"/>
                  </a:lnTo>
                  <a:lnTo>
                    <a:pt x="668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51" name="Freeform 38"/>
            <p:cNvSpPr>
              <a:spLocks/>
            </p:cNvSpPr>
            <p:nvPr/>
          </p:nvSpPr>
          <p:spPr bwMode="auto">
            <a:xfrm>
              <a:off x="1267" y="2399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52" name="Freeform 34"/>
            <p:cNvSpPr>
              <a:spLocks/>
            </p:cNvSpPr>
            <p:nvPr/>
          </p:nvSpPr>
          <p:spPr bwMode="auto">
            <a:xfrm>
              <a:off x="1741" y="2398"/>
              <a:ext cx="906" cy="217"/>
            </a:xfrm>
            <a:custGeom>
              <a:avLst/>
              <a:gdLst>
                <a:gd name="T0" fmla="*/ 0 w 906"/>
                <a:gd name="T1" fmla="*/ 0 h 217"/>
                <a:gd name="T2" fmla="*/ 905 w 906"/>
                <a:gd name="T3" fmla="*/ 0 h 217"/>
                <a:gd name="T4" fmla="*/ 905 w 906"/>
                <a:gd name="T5" fmla="*/ 216 h 217"/>
                <a:gd name="T6" fmla="*/ 0 w 906"/>
                <a:gd name="T7" fmla="*/ 21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53" name="Freeform 36"/>
            <p:cNvSpPr>
              <a:spLocks/>
            </p:cNvSpPr>
            <p:nvPr/>
          </p:nvSpPr>
          <p:spPr bwMode="auto">
            <a:xfrm>
              <a:off x="2668" y="2399"/>
              <a:ext cx="431" cy="217"/>
            </a:xfrm>
            <a:custGeom>
              <a:avLst/>
              <a:gdLst>
                <a:gd name="T0" fmla="*/ 0 w 431"/>
                <a:gd name="T1" fmla="*/ 0 h 217"/>
                <a:gd name="T2" fmla="*/ 430 w 431"/>
                <a:gd name="T3" fmla="*/ 0 h 217"/>
                <a:gd name="T4" fmla="*/ 430 w 431"/>
                <a:gd name="T5" fmla="*/ 216 h 217"/>
                <a:gd name="T6" fmla="*/ 0 w 431"/>
                <a:gd name="T7" fmla="*/ 216 h 217"/>
                <a:gd name="T8" fmla="*/ 0 w 431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1" h="217">
                  <a:moveTo>
                    <a:pt x="0" y="0"/>
                  </a:moveTo>
                  <a:lnTo>
                    <a:pt x="430" y="0"/>
                  </a:lnTo>
                  <a:lnTo>
                    <a:pt x="430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54" name="Freeform 35"/>
            <p:cNvSpPr>
              <a:spLocks/>
            </p:cNvSpPr>
            <p:nvPr/>
          </p:nvSpPr>
          <p:spPr bwMode="auto">
            <a:xfrm>
              <a:off x="3119" y="2398"/>
              <a:ext cx="907" cy="217"/>
            </a:xfrm>
            <a:custGeom>
              <a:avLst/>
              <a:gdLst>
                <a:gd name="T0" fmla="*/ 0 w 907"/>
                <a:gd name="T1" fmla="*/ 0 h 217"/>
                <a:gd name="T2" fmla="*/ 906 w 907"/>
                <a:gd name="T3" fmla="*/ 0 h 217"/>
                <a:gd name="T4" fmla="*/ 906 w 907"/>
                <a:gd name="T5" fmla="*/ 216 h 217"/>
                <a:gd name="T6" fmla="*/ 0 w 907"/>
                <a:gd name="T7" fmla="*/ 216 h 217"/>
                <a:gd name="T8" fmla="*/ 0 w 907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7" h="217">
                  <a:moveTo>
                    <a:pt x="0" y="0"/>
                  </a:moveTo>
                  <a:lnTo>
                    <a:pt x="906" y="0"/>
                  </a:lnTo>
                  <a:lnTo>
                    <a:pt x="906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55" name="Freeform 37"/>
            <p:cNvSpPr>
              <a:spLocks/>
            </p:cNvSpPr>
            <p:nvPr/>
          </p:nvSpPr>
          <p:spPr bwMode="auto">
            <a:xfrm>
              <a:off x="4047" y="2399"/>
              <a:ext cx="432" cy="217"/>
            </a:xfrm>
            <a:custGeom>
              <a:avLst/>
              <a:gdLst>
                <a:gd name="T0" fmla="*/ 0 w 432"/>
                <a:gd name="T1" fmla="*/ 0 h 217"/>
                <a:gd name="T2" fmla="*/ 431 w 432"/>
                <a:gd name="T3" fmla="*/ 0 h 217"/>
                <a:gd name="T4" fmla="*/ 431 w 432"/>
                <a:gd name="T5" fmla="*/ 216 h 217"/>
                <a:gd name="T6" fmla="*/ 0 w 432"/>
                <a:gd name="T7" fmla="*/ 216 h 217"/>
                <a:gd name="T8" fmla="*/ 0 w 43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7">
                  <a:moveTo>
                    <a:pt x="0" y="0"/>
                  </a:moveTo>
                  <a:lnTo>
                    <a:pt x="431" y="0"/>
                  </a:lnTo>
                  <a:lnTo>
                    <a:pt x="431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56" name="Freeform 33"/>
            <p:cNvSpPr>
              <a:spLocks/>
            </p:cNvSpPr>
            <p:nvPr/>
          </p:nvSpPr>
          <p:spPr bwMode="auto">
            <a:xfrm>
              <a:off x="4499" y="2398"/>
              <a:ext cx="906" cy="217"/>
            </a:xfrm>
            <a:custGeom>
              <a:avLst/>
              <a:gdLst>
                <a:gd name="T0" fmla="*/ 0 w 906"/>
                <a:gd name="T1" fmla="*/ 0 h 217"/>
                <a:gd name="T2" fmla="*/ 905 w 906"/>
                <a:gd name="T3" fmla="*/ 0 h 217"/>
                <a:gd name="T4" fmla="*/ 905 w 906"/>
                <a:gd name="T5" fmla="*/ 216 h 217"/>
                <a:gd name="T6" fmla="*/ 0 w 906"/>
                <a:gd name="T7" fmla="*/ 21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grpSp>
        <p:nvGrpSpPr>
          <p:cNvPr id="22584" name="Group 56"/>
          <p:cNvGrpSpPr>
            <a:grpSpLocks/>
          </p:cNvGrpSpPr>
          <p:nvPr/>
        </p:nvGrpSpPr>
        <p:grpSpPr bwMode="auto">
          <a:xfrm>
            <a:off x="915988" y="3429000"/>
            <a:ext cx="7323137" cy="346075"/>
            <a:chOff x="577" y="2160"/>
            <a:chExt cx="4613" cy="218"/>
          </a:xfrm>
        </p:grpSpPr>
        <p:sp>
          <p:nvSpPr>
            <p:cNvPr id="26641" name="Freeform 39"/>
            <p:cNvSpPr>
              <a:spLocks/>
            </p:cNvSpPr>
            <p:nvPr/>
          </p:nvSpPr>
          <p:spPr bwMode="auto">
            <a:xfrm>
              <a:off x="1051" y="2161"/>
              <a:ext cx="906" cy="217"/>
            </a:xfrm>
            <a:custGeom>
              <a:avLst/>
              <a:gdLst>
                <a:gd name="T0" fmla="*/ 0 w 906"/>
                <a:gd name="T1" fmla="*/ 0 h 217"/>
                <a:gd name="T2" fmla="*/ 905 w 906"/>
                <a:gd name="T3" fmla="*/ 0 h 217"/>
                <a:gd name="T4" fmla="*/ 905 w 906"/>
                <a:gd name="T5" fmla="*/ 216 h 217"/>
                <a:gd name="T6" fmla="*/ 0 w 906"/>
                <a:gd name="T7" fmla="*/ 21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42" name="Freeform 46"/>
            <p:cNvSpPr>
              <a:spLocks/>
            </p:cNvSpPr>
            <p:nvPr/>
          </p:nvSpPr>
          <p:spPr bwMode="auto">
            <a:xfrm>
              <a:off x="577" y="2160"/>
              <a:ext cx="454" cy="211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0 h 217"/>
                <a:gd name="T6" fmla="*/ 0 w 454"/>
                <a:gd name="T7" fmla="*/ 210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43" name="Freeform 41"/>
            <p:cNvSpPr>
              <a:spLocks/>
            </p:cNvSpPr>
            <p:nvPr/>
          </p:nvSpPr>
          <p:spPr bwMode="auto">
            <a:xfrm>
              <a:off x="1051" y="2161"/>
              <a:ext cx="906" cy="217"/>
            </a:xfrm>
            <a:custGeom>
              <a:avLst/>
              <a:gdLst>
                <a:gd name="T0" fmla="*/ 0 w 906"/>
                <a:gd name="T1" fmla="*/ 0 h 217"/>
                <a:gd name="T2" fmla="*/ 905 w 906"/>
                <a:gd name="T3" fmla="*/ 0 h 217"/>
                <a:gd name="T4" fmla="*/ 905 w 906"/>
                <a:gd name="T5" fmla="*/ 216 h 217"/>
                <a:gd name="T6" fmla="*/ 0 w 906"/>
                <a:gd name="T7" fmla="*/ 21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44" name="Freeform 43"/>
            <p:cNvSpPr>
              <a:spLocks/>
            </p:cNvSpPr>
            <p:nvPr/>
          </p:nvSpPr>
          <p:spPr bwMode="auto">
            <a:xfrm>
              <a:off x="1978" y="2160"/>
              <a:ext cx="432" cy="211"/>
            </a:xfrm>
            <a:custGeom>
              <a:avLst/>
              <a:gdLst>
                <a:gd name="T0" fmla="*/ 0 w 432"/>
                <a:gd name="T1" fmla="*/ 0 h 217"/>
                <a:gd name="T2" fmla="*/ 431 w 432"/>
                <a:gd name="T3" fmla="*/ 0 h 217"/>
                <a:gd name="T4" fmla="*/ 431 w 432"/>
                <a:gd name="T5" fmla="*/ 210 h 217"/>
                <a:gd name="T6" fmla="*/ 0 w 432"/>
                <a:gd name="T7" fmla="*/ 210 h 217"/>
                <a:gd name="T8" fmla="*/ 0 w 43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7">
                  <a:moveTo>
                    <a:pt x="0" y="0"/>
                  </a:moveTo>
                  <a:lnTo>
                    <a:pt x="431" y="0"/>
                  </a:lnTo>
                  <a:lnTo>
                    <a:pt x="431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45" name="Freeform 42"/>
            <p:cNvSpPr>
              <a:spLocks/>
            </p:cNvSpPr>
            <p:nvPr/>
          </p:nvSpPr>
          <p:spPr bwMode="auto">
            <a:xfrm>
              <a:off x="2431" y="2161"/>
              <a:ext cx="905" cy="209"/>
            </a:xfrm>
            <a:custGeom>
              <a:avLst/>
              <a:gdLst>
                <a:gd name="T0" fmla="*/ 0 w 905"/>
                <a:gd name="T1" fmla="*/ 0 h 217"/>
                <a:gd name="T2" fmla="*/ 904 w 905"/>
                <a:gd name="T3" fmla="*/ 0 h 217"/>
                <a:gd name="T4" fmla="*/ 904 w 905"/>
                <a:gd name="T5" fmla="*/ 208 h 217"/>
                <a:gd name="T6" fmla="*/ 0 w 905"/>
                <a:gd name="T7" fmla="*/ 208 h 217"/>
                <a:gd name="T8" fmla="*/ 0 w 905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5" h="217">
                  <a:moveTo>
                    <a:pt x="0" y="0"/>
                  </a:moveTo>
                  <a:lnTo>
                    <a:pt x="904" y="0"/>
                  </a:lnTo>
                  <a:lnTo>
                    <a:pt x="904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46" name="Freeform 44"/>
            <p:cNvSpPr>
              <a:spLocks/>
            </p:cNvSpPr>
            <p:nvPr/>
          </p:nvSpPr>
          <p:spPr bwMode="auto">
            <a:xfrm>
              <a:off x="3357" y="2160"/>
              <a:ext cx="432" cy="211"/>
            </a:xfrm>
            <a:custGeom>
              <a:avLst/>
              <a:gdLst>
                <a:gd name="T0" fmla="*/ 0 w 432"/>
                <a:gd name="T1" fmla="*/ 0 h 217"/>
                <a:gd name="T2" fmla="*/ 431 w 432"/>
                <a:gd name="T3" fmla="*/ 0 h 217"/>
                <a:gd name="T4" fmla="*/ 431 w 432"/>
                <a:gd name="T5" fmla="*/ 210 h 217"/>
                <a:gd name="T6" fmla="*/ 0 w 432"/>
                <a:gd name="T7" fmla="*/ 210 h 217"/>
                <a:gd name="T8" fmla="*/ 0 w 43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7">
                  <a:moveTo>
                    <a:pt x="0" y="0"/>
                  </a:moveTo>
                  <a:lnTo>
                    <a:pt x="431" y="0"/>
                  </a:lnTo>
                  <a:lnTo>
                    <a:pt x="431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47" name="Freeform 40"/>
            <p:cNvSpPr>
              <a:spLocks/>
            </p:cNvSpPr>
            <p:nvPr/>
          </p:nvSpPr>
          <p:spPr bwMode="auto">
            <a:xfrm>
              <a:off x="3809" y="2161"/>
              <a:ext cx="906" cy="217"/>
            </a:xfrm>
            <a:custGeom>
              <a:avLst/>
              <a:gdLst>
                <a:gd name="T0" fmla="*/ 0 w 906"/>
                <a:gd name="T1" fmla="*/ 0 h 217"/>
                <a:gd name="T2" fmla="*/ 905 w 906"/>
                <a:gd name="T3" fmla="*/ 0 h 217"/>
                <a:gd name="T4" fmla="*/ 905 w 906"/>
                <a:gd name="T5" fmla="*/ 216 h 217"/>
                <a:gd name="T6" fmla="*/ 0 w 906"/>
                <a:gd name="T7" fmla="*/ 21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6648" name="Freeform 45"/>
            <p:cNvSpPr>
              <a:spLocks/>
            </p:cNvSpPr>
            <p:nvPr/>
          </p:nvSpPr>
          <p:spPr bwMode="auto">
            <a:xfrm>
              <a:off x="4737" y="2161"/>
              <a:ext cx="453" cy="211"/>
            </a:xfrm>
            <a:custGeom>
              <a:avLst/>
              <a:gdLst>
                <a:gd name="T0" fmla="*/ 0 w 453"/>
                <a:gd name="T1" fmla="*/ 0 h 217"/>
                <a:gd name="T2" fmla="*/ 452 w 453"/>
                <a:gd name="T3" fmla="*/ 0 h 217"/>
                <a:gd name="T4" fmla="*/ 452 w 453"/>
                <a:gd name="T5" fmla="*/ 210 h 217"/>
                <a:gd name="T6" fmla="*/ 0 w 453"/>
                <a:gd name="T7" fmla="*/ 210 h 217"/>
                <a:gd name="T8" fmla="*/ 0 w 453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217">
                  <a:moveTo>
                    <a:pt x="0" y="0"/>
                  </a:moveTo>
                  <a:lnTo>
                    <a:pt x="452" y="0"/>
                  </a:lnTo>
                  <a:lnTo>
                    <a:pt x="452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sp>
        <p:nvSpPr>
          <p:cNvPr id="22576" name="AutoShape 48"/>
          <p:cNvSpPr>
            <a:spLocks noChangeArrowheads="1"/>
          </p:cNvSpPr>
          <p:nvPr/>
        </p:nvSpPr>
        <p:spPr bwMode="auto">
          <a:xfrm>
            <a:off x="1981200" y="3733800"/>
            <a:ext cx="1676400" cy="838200"/>
          </a:xfrm>
          <a:prstGeom prst="wedgeRoundRectCallout">
            <a:avLst>
              <a:gd name="adj1" fmla="val -87500"/>
              <a:gd name="adj2" fmla="val 64583"/>
              <a:gd name="adj3" fmla="val 16667"/>
            </a:avLst>
          </a:prstGeom>
          <a:solidFill>
            <a:srgbClr val="FFFF99">
              <a:alpha val="50195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FFFF99"/>
            </a:extrusionClr>
            <a:contourClr>
              <a:srgbClr val="FFFF99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nl-NL" altLang="nl-NL" sz="1600" b="1"/>
              <a:t>De tweede laag begint met een drieklezoor</a:t>
            </a:r>
          </a:p>
        </p:txBody>
      </p:sp>
    </p:spTree>
    <p:extLst>
      <p:ext uri="{BB962C8B-B14F-4D97-AF65-F5344CB8AC3E}">
        <p14:creationId xmlns:p14="http://schemas.microsoft.com/office/powerpoint/2010/main" val="81842772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75" grpId="0" autoUpdateAnimBg="0"/>
      <p:bldP spid="22583" grpId="0" animBg="1"/>
      <p:bldP spid="22576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88" y="695325"/>
            <a:ext cx="7629525" cy="414338"/>
          </a:xfrm>
        </p:spPr>
        <p:txBody>
          <a:bodyPr lIns="0" tIns="0" rIns="0" bIns="0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altLang="nl-NL" sz="2900" b="1" dirty="0">
                <a:solidFill>
                  <a:schemeClr val="tx1"/>
                </a:solidFill>
              </a:rPr>
              <a:t>Metselverbanden voor </a:t>
            </a:r>
            <a:r>
              <a:rPr lang="nl-NL" altLang="nl-NL" sz="2900" b="1" dirty="0" err="1">
                <a:solidFill>
                  <a:schemeClr val="tx1"/>
                </a:solidFill>
              </a:rPr>
              <a:t>steensmuren</a:t>
            </a:r>
            <a:endParaRPr lang="nl-NL" altLang="nl-NL" sz="2900" b="1" dirty="0">
              <a:solidFill>
                <a:schemeClr val="tx1"/>
              </a:solidFill>
            </a:endParaRPr>
          </a:p>
        </p:txBody>
      </p:sp>
      <p:sp>
        <p:nvSpPr>
          <p:cNvPr id="62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nl-NL"/>
              <a:t>Metselverbanden</a:t>
            </a:r>
          </a:p>
        </p:txBody>
      </p:sp>
      <p:sp>
        <p:nvSpPr>
          <p:cNvPr id="28676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485C5036-75FE-4219-BECB-36B28226D59A}" type="slidenum">
              <a:rPr lang="nl-NL" altLang="nl-NL" sz="900">
                <a:solidFill>
                  <a:schemeClr val="accent1"/>
                </a:solidFill>
              </a:rPr>
              <a:pPr algn="r"/>
              <a:t>14</a:t>
            </a:fld>
            <a:endParaRPr lang="nl-NL" altLang="nl-NL" sz="900">
              <a:solidFill>
                <a:schemeClr val="accent1"/>
              </a:solidFill>
            </a:endParaRPr>
          </a:p>
        </p:txBody>
      </p:sp>
      <p:sp>
        <p:nvSpPr>
          <p:cNvPr id="28677" name="Freeform 3"/>
          <p:cNvSpPr>
            <a:spLocks/>
          </p:cNvSpPr>
          <p:nvPr/>
        </p:nvSpPr>
        <p:spPr bwMode="auto">
          <a:xfrm>
            <a:off x="820738" y="1168400"/>
            <a:ext cx="7845425" cy="20638"/>
          </a:xfrm>
          <a:custGeom>
            <a:avLst/>
            <a:gdLst>
              <a:gd name="T0" fmla="*/ 0 w 4942"/>
              <a:gd name="T1" fmla="*/ 19050 h 13"/>
              <a:gd name="T2" fmla="*/ 7843838 w 4942"/>
              <a:gd name="T3" fmla="*/ 19050 h 13"/>
              <a:gd name="T4" fmla="*/ 7843838 w 4942"/>
              <a:gd name="T5" fmla="*/ 0 h 13"/>
              <a:gd name="T6" fmla="*/ 0 w 4942"/>
              <a:gd name="T7" fmla="*/ 0 h 13"/>
              <a:gd name="T8" fmla="*/ 0 w 4942"/>
              <a:gd name="T9" fmla="*/ 19050 h 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942" h="13">
                <a:moveTo>
                  <a:pt x="0" y="12"/>
                </a:moveTo>
                <a:lnTo>
                  <a:pt x="4941" y="12"/>
                </a:lnTo>
                <a:lnTo>
                  <a:pt x="4941" y="0"/>
                </a:lnTo>
                <a:lnTo>
                  <a:pt x="0" y="0"/>
                </a:lnTo>
                <a:lnTo>
                  <a:pt x="0" y="12"/>
                </a:lnTo>
              </a:path>
            </a:pathLst>
          </a:custGeom>
          <a:solidFill>
            <a:srgbClr val="66B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8678" name="Freeform 4"/>
          <p:cNvSpPr>
            <a:spLocks/>
          </p:cNvSpPr>
          <p:nvPr/>
        </p:nvSpPr>
        <p:spPr bwMode="auto">
          <a:xfrm>
            <a:off x="800100" y="1146175"/>
            <a:ext cx="7886700" cy="65088"/>
          </a:xfrm>
          <a:custGeom>
            <a:avLst/>
            <a:gdLst>
              <a:gd name="T0" fmla="*/ 0 w 4968"/>
              <a:gd name="T1" fmla="*/ 63500 h 41"/>
              <a:gd name="T2" fmla="*/ 7885113 w 4968"/>
              <a:gd name="T3" fmla="*/ 63500 h 41"/>
              <a:gd name="T4" fmla="*/ 7885113 w 4968"/>
              <a:gd name="T5" fmla="*/ 0 h 41"/>
              <a:gd name="T6" fmla="*/ 7864475 w 4968"/>
              <a:gd name="T7" fmla="*/ 22225 h 41"/>
              <a:gd name="T8" fmla="*/ 7864475 w 4968"/>
              <a:gd name="T9" fmla="*/ 41275 h 41"/>
              <a:gd name="T10" fmla="*/ 20638 w 4968"/>
              <a:gd name="T11" fmla="*/ 41275 h 41"/>
              <a:gd name="T12" fmla="*/ 0 w 4968"/>
              <a:gd name="T13" fmla="*/ 63500 h 4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68" h="41">
                <a:moveTo>
                  <a:pt x="0" y="40"/>
                </a:moveTo>
                <a:lnTo>
                  <a:pt x="4967" y="40"/>
                </a:lnTo>
                <a:lnTo>
                  <a:pt x="4967" y="0"/>
                </a:lnTo>
                <a:lnTo>
                  <a:pt x="4954" y="14"/>
                </a:lnTo>
                <a:lnTo>
                  <a:pt x="4954" y="26"/>
                </a:lnTo>
                <a:lnTo>
                  <a:pt x="13" y="26"/>
                </a:lnTo>
                <a:lnTo>
                  <a:pt x="0" y="40"/>
                </a:lnTo>
              </a:path>
            </a:pathLst>
          </a:custGeom>
          <a:solidFill>
            <a:srgbClr val="005C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8679" name="Freeform 5"/>
          <p:cNvSpPr>
            <a:spLocks/>
          </p:cNvSpPr>
          <p:nvPr/>
        </p:nvSpPr>
        <p:spPr bwMode="auto">
          <a:xfrm>
            <a:off x="800100" y="1146175"/>
            <a:ext cx="7886700" cy="65088"/>
          </a:xfrm>
          <a:custGeom>
            <a:avLst/>
            <a:gdLst>
              <a:gd name="T0" fmla="*/ 0 w 4968"/>
              <a:gd name="T1" fmla="*/ 63500 h 41"/>
              <a:gd name="T2" fmla="*/ 0 w 4968"/>
              <a:gd name="T3" fmla="*/ 0 h 41"/>
              <a:gd name="T4" fmla="*/ 7885113 w 4968"/>
              <a:gd name="T5" fmla="*/ 0 h 41"/>
              <a:gd name="T6" fmla="*/ 7864475 w 4968"/>
              <a:gd name="T7" fmla="*/ 22225 h 41"/>
              <a:gd name="T8" fmla="*/ 20638 w 4968"/>
              <a:gd name="T9" fmla="*/ 22225 h 41"/>
              <a:gd name="T10" fmla="*/ 20638 w 4968"/>
              <a:gd name="T11" fmla="*/ 41275 h 41"/>
              <a:gd name="T12" fmla="*/ 0 w 4968"/>
              <a:gd name="T13" fmla="*/ 63500 h 4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68" h="41">
                <a:moveTo>
                  <a:pt x="0" y="40"/>
                </a:moveTo>
                <a:lnTo>
                  <a:pt x="0" y="0"/>
                </a:lnTo>
                <a:lnTo>
                  <a:pt x="4967" y="0"/>
                </a:lnTo>
                <a:lnTo>
                  <a:pt x="4954" y="14"/>
                </a:lnTo>
                <a:lnTo>
                  <a:pt x="13" y="14"/>
                </a:lnTo>
                <a:lnTo>
                  <a:pt x="13" y="26"/>
                </a:lnTo>
                <a:lnTo>
                  <a:pt x="0" y="40"/>
                </a:lnTo>
              </a:path>
            </a:pathLst>
          </a:custGeom>
          <a:solidFill>
            <a:srgbClr val="C1E1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8680" name="Rectangle 6"/>
          <p:cNvSpPr>
            <a:spLocks noChangeArrowheads="1"/>
          </p:cNvSpPr>
          <p:nvPr/>
        </p:nvSpPr>
        <p:spPr bwMode="auto">
          <a:xfrm>
            <a:off x="866775" y="1509713"/>
            <a:ext cx="775335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11430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2286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3429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457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9144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1371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1828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2286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2600">
                <a:solidFill>
                  <a:srgbClr val="500000"/>
                </a:solidFill>
                <a:latin typeface="Times New Roman Standaard" charset="0"/>
              </a:rPr>
              <a:t>Noorsverband</a:t>
            </a:r>
          </a:p>
        </p:txBody>
      </p:sp>
      <p:sp>
        <p:nvSpPr>
          <p:cNvPr id="24639" name="Rectangle 63"/>
          <p:cNvSpPr>
            <a:spLocks noChangeArrowheads="1"/>
          </p:cNvSpPr>
          <p:nvPr/>
        </p:nvSpPr>
        <p:spPr bwMode="auto">
          <a:xfrm>
            <a:off x="1039813" y="2016125"/>
            <a:ext cx="78009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11430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2286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3429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457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9144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1371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1828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2286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>
                <a:solidFill>
                  <a:srgbClr val="FFFFFF"/>
                </a:solidFill>
                <a:latin typeface="Times New Roman" panose="02020603050405020304" pitchFamily="18" charset="0"/>
              </a:rPr>
              <a:t>Alle lagen bestaan uit: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>
                <a:solidFill>
                  <a:srgbClr val="FFFFFF"/>
                </a:solidFill>
                <a:latin typeface="Times New Roman" panose="02020603050405020304" pitchFamily="18" charset="0"/>
              </a:rPr>
              <a:t>kop-2xstrek-kop-2xstrek enz</a:t>
            </a:r>
          </a:p>
        </p:txBody>
      </p:sp>
      <p:sp>
        <p:nvSpPr>
          <p:cNvPr id="24647" name="AutoShape 7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086600" y="5943600"/>
            <a:ext cx="304800" cy="304800"/>
          </a:xfrm>
          <a:prstGeom prst="actionButtonForwardNex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grpSp>
        <p:nvGrpSpPr>
          <p:cNvPr id="28683" name="Group 87"/>
          <p:cNvGrpSpPr>
            <a:grpSpLocks/>
          </p:cNvGrpSpPr>
          <p:nvPr/>
        </p:nvGrpSpPr>
        <p:grpSpPr bwMode="auto">
          <a:xfrm>
            <a:off x="1116013" y="4508500"/>
            <a:ext cx="6985000" cy="1065213"/>
            <a:chOff x="703" y="2883"/>
            <a:chExt cx="4400" cy="671"/>
          </a:xfrm>
        </p:grpSpPr>
        <p:grpSp>
          <p:nvGrpSpPr>
            <p:cNvPr id="28707" name="Group 84"/>
            <p:cNvGrpSpPr>
              <a:grpSpLocks/>
            </p:cNvGrpSpPr>
            <p:nvPr/>
          </p:nvGrpSpPr>
          <p:grpSpPr bwMode="auto">
            <a:xfrm>
              <a:off x="703" y="3336"/>
              <a:ext cx="4168" cy="218"/>
              <a:chOff x="732" y="3336"/>
              <a:chExt cx="4139" cy="218"/>
            </a:xfrm>
          </p:grpSpPr>
          <p:sp>
            <p:nvSpPr>
              <p:cNvPr id="28724" name="Freeform 7"/>
              <p:cNvSpPr>
                <a:spLocks/>
              </p:cNvSpPr>
              <p:nvPr/>
            </p:nvSpPr>
            <p:spPr bwMode="auto">
              <a:xfrm>
                <a:off x="732" y="3336"/>
                <a:ext cx="907" cy="217"/>
              </a:xfrm>
              <a:custGeom>
                <a:avLst/>
                <a:gdLst>
                  <a:gd name="T0" fmla="*/ 0 w 907"/>
                  <a:gd name="T1" fmla="*/ 0 h 217"/>
                  <a:gd name="T2" fmla="*/ 906 w 907"/>
                  <a:gd name="T3" fmla="*/ 0 h 217"/>
                  <a:gd name="T4" fmla="*/ 906 w 907"/>
                  <a:gd name="T5" fmla="*/ 216 h 217"/>
                  <a:gd name="T6" fmla="*/ 0 w 907"/>
                  <a:gd name="T7" fmla="*/ 216 h 217"/>
                  <a:gd name="T8" fmla="*/ 0 w 907"/>
                  <a:gd name="T9" fmla="*/ 0 h 2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07" h="217">
                    <a:moveTo>
                      <a:pt x="0" y="0"/>
                    </a:moveTo>
                    <a:lnTo>
                      <a:pt x="906" y="0"/>
                    </a:lnTo>
                    <a:lnTo>
                      <a:pt x="906" y="216"/>
                    </a:lnTo>
                    <a:lnTo>
                      <a:pt x="0" y="216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78677"/>
                  </a:gs>
                  <a:gs pos="100000">
                    <a:srgbClr val="E0B090"/>
                  </a:gs>
                </a:gsLst>
                <a:path path="rect">
                  <a:fillToRect l="100000" b="100000"/>
                </a:path>
              </a:gradFill>
              <a:ln w="9525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rgbClr val="F78677"/>
                </a:extrusionClr>
                <a:contourClr>
                  <a:srgbClr val="F78677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endParaRPr lang="nl-NL"/>
              </a:p>
            </p:txBody>
          </p:sp>
          <p:sp>
            <p:nvSpPr>
              <p:cNvPr id="28725" name="Freeform 8"/>
              <p:cNvSpPr>
                <a:spLocks/>
              </p:cNvSpPr>
              <p:nvPr/>
            </p:nvSpPr>
            <p:spPr bwMode="auto">
              <a:xfrm>
                <a:off x="3038" y="3336"/>
                <a:ext cx="906" cy="217"/>
              </a:xfrm>
              <a:custGeom>
                <a:avLst/>
                <a:gdLst>
                  <a:gd name="T0" fmla="*/ 0 w 906"/>
                  <a:gd name="T1" fmla="*/ 0 h 217"/>
                  <a:gd name="T2" fmla="*/ 905 w 906"/>
                  <a:gd name="T3" fmla="*/ 0 h 217"/>
                  <a:gd name="T4" fmla="*/ 905 w 906"/>
                  <a:gd name="T5" fmla="*/ 216 h 217"/>
                  <a:gd name="T6" fmla="*/ 0 w 906"/>
                  <a:gd name="T7" fmla="*/ 216 h 217"/>
                  <a:gd name="T8" fmla="*/ 0 w 906"/>
                  <a:gd name="T9" fmla="*/ 0 h 2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06" h="217">
                    <a:moveTo>
                      <a:pt x="0" y="0"/>
                    </a:moveTo>
                    <a:lnTo>
                      <a:pt x="905" y="0"/>
                    </a:lnTo>
                    <a:lnTo>
                      <a:pt x="905" y="216"/>
                    </a:lnTo>
                    <a:lnTo>
                      <a:pt x="0" y="216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78677"/>
                  </a:gs>
                  <a:gs pos="100000">
                    <a:srgbClr val="E0B090"/>
                  </a:gs>
                </a:gsLst>
                <a:path path="rect">
                  <a:fillToRect l="100000" b="100000"/>
                </a:path>
              </a:gradFill>
              <a:ln w="9525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rgbClr val="F78677"/>
                </a:extrusionClr>
                <a:contourClr>
                  <a:srgbClr val="F78677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endParaRPr lang="nl-NL"/>
              </a:p>
            </p:txBody>
          </p:sp>
          <p:sp>
            <p:nvSpPr>
              <p:cNvPr id="28726" name="Freeform 9"/>
              <p:cNvSpPr>
                <a:spLocks/>
              </p:cNvSpPr>
              <p:nvPr/>
            </p:nvSpPr>
            <p:spPr bwMode="auto">
              <a:xfrm>
                <a:off x="732" y="3336"/>
                <a:ext cx="907" cy="217"/>
              </a:xfrm>
              <a:custGeom>
                <a:avLst/>
                <a:gdLst>
                  <a:gd name="T0" fmla="*/ 0 w 907"/>
                  <a:gd name="T1" fmla="*/ 0 h 217"/>
                  <a:gd name="T2" fmla="*/ 906 w 907"/>
                  <a:gd name="T3" fmla="*/ 0 h 217"/>
                  <a:gd name="T4" fmla="*/ 906 w 907"/>
                  <a:gd name="T5" fmla="*/ 216 h 217"/>
                  <a:gd name="T6" fmla="*/ 0 w 907"/>
                  <a:gd name="T7" fmla="*/ 216 h 217"/>
                  <a:gd name="T8" fmla="*/ 0 w 907"/>
                  <a:gd name="T9" fmla="*/ 0 h 2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07" h="217">
                    <a:moveTo>
                      <a:pt x="0" y="0"/>
                    </a:moveTo>
                    <a:lnTo>
                      <a:pt x="906" y="0"/>
                    </a:lnTo>
                    <a:lnTo>
                      <a:pt x="906" y="216"/>
                    </a:lnTo>
                    <a:lnTo>
                      <a:pt x="0" y="216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78677"/>
                  </a:gs>
                  <a:gs pos="100000">
                    <a:srgbClr val="E0B090"/>
                  </a:gs>
                </a:gsLst>
                <a:path path="rect">
                  <a:fillToRect l="100000" b="100000"/>
                </a:path>
              </a:gradFill>
              <a:ln w="9525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rgbClr val="F78677"/>
                </a:extrusionClr>
                <a:contourClr>
                  <a:srgbClr val="F78677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endParaRPr lang="nl-NL"/>
              </a:p>
            </p:txBody>
          </p:sp>
          <p:sp>
            <p:nvSpPr>
              <p:cNvPr id="28727" name="Freeform 10"/>
              <p:cNvSpPr>
                <a:spLocks/>
              </p:cNvSpPr>
              <p:nvPr/>
            </p:nvSpPr>
            <p:spPr bwMode="auto">
              <a:xfrm>
                <a:off x="1659" y="3336"/>
                <a:ext cx="906" cy="217"/>
              </a:xfrm>
              <a:custGeom>
                <a:avLst/>
                <a:gdLst>
                  <a:gd name="T0" fmla="*/ 0 w 906"/>
                  <a:gd name="T1" fmla="*/ 0 h 217"/>
                  <a:gd name="T2" fmla="*/ 905 w 906"/>
                  <a:gd name="T3" fmla="*/ 0 h 217"/>
                  <a:gd name="T4" fmla="*/ 905 w 906"/>
                  <a:gd name="T5" fmla="*/ 216 h 217"/>
                  <a:gd name="T6" fmla="*/ 0 w 906"/>
                  <a:gd name="T7" fmla="*/ 216 h 217"/>
                  <a:gd name="T8" fmla="*/ 0 w 906"/>
                  <a:gd name="T9" fmla="*/ 0 h 2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06" h="217">
                    <a:moveTo>
                      <a:pt x="0" y="0"/>
                    </a:moveTo>
                    <a:lnTo>
                      <a:pt x="905" y="0"/>
                    </a:lnTo>
                    <a:lnTo>
                      <a:pt x="905" y="216"/>
                    </a:lnTo>
                    <a:lnTo>
                      <a:pt x="0" y="216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78677"/>
                  </a:gs>
                  <a:gs pos="100000">
                    <a:srgbClr val="E0B090"/>
                  </a:gs>
                </a:gsLst>
                <a:path path="rect">
                  <a:fillToRect l="100000" b="100000"/>
                </a:path>
              </a:gradFill>
              <a:ln w="9525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rgbClr val="F78677"/>
                </a:extrusionClr>
                <a:contourClr>
                  <a:srgbClr val="F78677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endParaRPr lang="nl-NL"/>
              </a:p>
            </p:txBody>
          </p:sp>
          <p:sp>
            <p:nvSpPr>
              <p:cNvPr id="28728" name="Freeform 11"/>
              <p:cNvSpPr>
                <a:spLocks/>
              </p:cNvSpPr>
              <p:nvPr/>
            </p:nvSpPr>
            <p:spPr bwMode="auto">
              <a:xfrm>
                <a:off x="2586" y="3337"/>
                <a:ext cx="432" cy="217"/>
              </a:xfrm>
              <a:custGeom>
                <a:avLst/>
                <a:gdLst>
                  <a:gd name="T0" fmla="*/ 0 w 432"/>
                  <a:gd name="T1" fmla="*/ 0 h 217"/>
                  <a:gd name="T2" fmla="*/ 431 w 432"/>
                  <a:gd name="T3" fmla="*/ 0 h 217"/>
                  <a:gd name="T4" fmla="*/ 431 w 432"/>
                  <a:gd name="T5" fmla="*/ 216 h 217"/>
                  <a:gd name="T6" fmla="*/ 0 w 432"/>
                  <a:gd name="T7" fmla="*/ 216 h 217"/>
                  <a:gd name="T8" fmla="*/ 0 w 432"/>
                  <a:gd name="T9" fmla="*/ 0 h 2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32" h="217">
                    <a:moveTo>
                      <a:pt x="0" y="0"/>
                    </a:moveTo>
                    <a:lnTo>
                      <a:pt x="431" y="0"/>
                    </a:lnTo>
                    <a:lnTo>
                      <a:pt x="431" y="216"/>
                    </a:lnTo>
                    <a:lnTo>
                      <a:pt x="0" y="216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78677"/>
                  </a:gs>
                  <a:gs pos="100000">
                    <a:srgbClr val="E0B090"/>
                  </a:gs>
                </a:gsLst>
                <a:path path="rect">
                  <a:fillToRect l="100000" b="100000"/>
                </a:path>
              </a:gradFill>
              <a:ln w="9525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rgbClr val="F78677"/>
                </a:extrusionClr>
                <a:contourClr>
                  <a:srgbClr val="F78677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endParaRPr lang="nl-NL"/>
              </a:p>
            </p:txBody>
          </p:sp>
          <p:sp>
            <p:nvSpPr>
              <p:cNvPr id="28729" name="Freeform 14"/>
              <p:cNvSpPr>
                <a:spLocks/>
              </p:cNvSpPr>
              <p:nvPr/>
            </p:nvSpPr>
            <p:spPr bwMode="auto">
              <a:xfrm>
                <a:off x="3965" y="3336"/>
                <a:ext cx="906" cy="217"/>
              </a:xfrm>
              <a:custGeom>
                <a:avLst/>
                <a:gdLst>
                  <a:gd name="T0" fmla="*/ 0 w 906"/>
                  <a:gd name="T1" fmla="*/ 0 h 217"/>
                  <a:gd name="T2" fmla="*/ 905 w 906"/>
                  <a:gd name="T3" fmla="*/ 0 h 217"/>
                  <a:gd name="T4" fmla="*/ 905 w 906"/>
                  <a:gd name="T5" fmla="*/ 216 h 217"/>
                  <a:gd name="T6" fmla="*/ 0 w 906"/>
                  <a:gd name="T7" fmla="*/ 216 h 217"/>
                  <a:gd name="T8" fmla="*/ 0 w 906"/>
                  <a:gd name="T9" fmla="*/ 0 h 2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06" h="217">
                    <a:moveTo>
                      <a:pt x="0" y="0"/>
                    </a:moveTo>
                    <a:lnTo>
                      <a:pt x="905" y="0"/>
                    </a:lnTo>
                    <a:lnTo>
                      <a:pt x="905" y="216"/>
                    </a:lnTo>
                    <a:lnTo>
                      <a:pt x="0" y="216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78677"/>
                  </a:gs>
                  <a:gs pos="100000">
                    <a:srgbClr val="E0B090"/>
                  </a:gs>
                </a:gsLst>
                <a:path path="rect">
                  <a:fillToRect l="100000" b="100000"/>
                </a:path>
              </a:gradFill>
              <a:ln w="9525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rgbClr val="F78677"/>
                </a:extrusionClr>
                <a:contourClr>
                  <a:srgbClr val="F78677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endParaRPr lang="nl-NL"/>
              </a:p>
            </p:txBody>
          </p:sp>
          <p:sp>
            <p:nvSpPr>
              <p:cNvPr id="28730" name="Freeform 15"/>
              <p:cNvSpPr>
                <a:spLocks/>
              </p:cNvSpPr>
              <p:nvPr/>
            </p:nvSpPr>
            <p:spPr bwMode="auto">
              <a:xfrm>
                <a:off x="732" y="3336"/>
                <a:ext cx="907" cy="217"/>
              </a:xfrm>
              <a:custGeom>
                <a:avLst/>
                <a:gdLst>
                  <a:gd name="T0" fmla="*/ 0 w 907"/>
                  <a:gd name="T1" fmla="*/ 0 h 217"/>
                  <a:gd name="T2" fmla="*/ 906 w 907"/>
                  <a:gd name="T3" fmla="*/ 0 h 217"/>
                  <a:gd name="T4" fmla="*/ 906 w 907"/>
                  <a:gd name="T5" fmla="*/ 216 h 217"/>
                  <a:gd name="T6" fmla="*/ 0 w 907"/>
                  <a:gd name="T7" fmla="*/ 216 h 217"/>
                  <a:gd name="T8" fmla="*/ 0 w 907"/>
                  <a:gd name="T9" fmla="*/ 0 h 2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07" h="217">
                    <a:moveTo>
                      <a:pt x="0" y="0"/>
                    </a:moveTo>
                    <a:lnTo>
                      <a:pt x="906" y="0"/>
                    </a:lnTo>
                    <a:lnTo>
                      <a:pt x="906" y="216"/>
                    </a:lnTo>
                    <a:lnTo>
                      <a:pt x="0" y="216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78677"/>
                  </a:gs>
                  <a:gs pos="100000">
                    <a:srgbClr val="E0B090"/>
                  </a:gs>
                </a:gsLst>
                <a:path path="rect">
                  <a:fillToRect l="100000" b="100000"/>
                </a:path>
              </a:gradFill>
              <a:ln w="9525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rgbClr val="F78677"/>
                </a:extrusionClr>
                <a:contourClr>
                  <a:srgbClr val="F78677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endParaRPr lang="nl-NL"/>
              </a:p>
            </p:txBody>
          </p:sp>
          <p:sp>
            <p:nvSpPr>
              <p:cNvPr id="28731" name="Freeform 17"/>
              <p:cNvSpPr>
                <a:spLocks/>
              </p:cNvSpPr>
              <p:nvPr/>
            </p:nvSpPr>
            <p:spPr bwMode="auto">
              <a:xfrm>
                <a:off x="732" y="3336"/>
                <a:ext cx="907" cy="217"/>
              </a:xfrm>
              <a:custGeom>
                <a:avLst/>
                <a:gdLst>
                  <a:gd name="T0" fmla="*/ 0 w 907"/>
                  <a:gd name="T1" fmla="*/ 0 h 217"/>
                  <a:gd name="T2" fmla="*/ 906 w 907"/>
                  <a:gd name="T3" fmla="*/ 0 h 217"/>
                  <a:gd name="T4" fmla="*/ 906 w 907"/>
                  <a:gd name="T5" fmla="*/ 216 h 217"/>
                  <a:gd name="T6" fmla="*/ 0 w 907"/>
                  <a:gd name="T7" fmla="*/ 216 h 217"/>
                  <a:gd name="T8" fmla="*/ 0 w 907"/>
                  <a:gd name="T9" fmla="*/ 0 h 2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07" h="217">
                    <a:moveTo>
                      <a:pt x="0" y="0"/>
                    </a:moveTo>
                    <a:lnTo>
                      <a:pt x="906" y="0"/>
                    </a:lnTo>
                    <a:lnTo>
                      <a:pt x="906" y="216"/>
                    </a:lnTo>
                    <a:lnTo>
                      <a:pt x="0" y="216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78677"/>
                  </a:gs>
                  <a:gs pos="100000">
                    <a:srgbClr val="E0B090"/>
                  </a:gs>
                </a:gsLst>
                <a:path path="rect">
                  <a:fillToRect l="100000" b="100000"/>
                </a:path>
              </a:gradFill>
              <a:ln w="9525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rgbClr val="F78677"/>
                </a:extrusionClr>
                <a:contourClr>
                  <a:srgbClr val="F78677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endParaRPr lang="nl-NL"/>
              </a:p>
            </p:txBody>
          </p:sp>
          <p:sp>
            <p:nvSpPr>
              <p:cNvPr id="28732" name="Freeform 18"/>
              <p:cNvSpPr>
                <a:spLocks/>
              </p:cNvSpPr>
              <p:nvPr/>
            </p:nvSpPr>
            <p:spPr bwMode="auto">
              <a:xfrm>
                <a:off x="1659" y="3336"/>
                <a:ext cx="906" cy="217"/>
              </a:xfrm>
              <a:custGeom>
                <a:avLst/>
                <a:gdLst>
                  <a:gd name="T0" fmla="*/ 0 w 906"/>
                  <a:gd name="T1" fmla="*/ 0 h 217"/>
                  <a:gd name="T2" fmla="*/ 905 w 906"/>
                  <a:gd name="T3" fmla="*/ 0 h 217"/>
                  <a:gd name="T4" fmla="*/ 905 w 906"/>
                  <a:gd name="T5" fmla="*/ 216 h 217"/>
                  <a:gd name="T6" fmla="*/ 0 w 906"/>
                  <a:gd name="T7" fmla="*/ 216 h 217"/>
                  <a:gd name="T8" fmla="*/ 0 w 906"/>
                  <a:gd name="T9" fmla="*/ 0 h 2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06" h="217">
                    <a:moveTo>
                      <a:pt x="0" y="0"/>
                    </a:moveTo>
                    <a:lnTo>
                      <a:pt x="905" y="0"/>
                    </a:lnTo>
                    <a:lnTo>
                      <a:pt x="905" y="216"/>
                    </a:lnTo>
                    <a:lnTo>
                      <a:pt x="0" y="216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78677"/>
                  </a:gs>
                  <a:gs pos="100000">
                    <a:srgbClr val="E0B090"/>
                  </a:gs>
                </a:gsLst>
                <a:path path="rect">
                  <a:fillToRect l="100000" b="100000"/>
                </a:path>
              </a:gradFill>
              <a:ln w="9525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rgbClr val="F78677"/>
                </a:extrusionClr>
                <a:contourClr>
                  <a:srgbClr val="F78677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endParaRPr lang="nl-NL"/>
              </a:p>
            </p:txBody>
          </p:sp>
          <p:sp>
            <p:nvSpPr>
              <p:cNvPr id="28733" name="Freeform 19"/>
              <p:cNvSpPr>
                <a:spLocks/>
              </p:cNvSpPr>
              <p:nvPr/>
            </p:nvSpPr>
            <p:spPr bwMode="auto">
              <a:xfrm>
                <a:off x="2586" y="3337"/>
                <a:ext cx="432" cy="217"/>
              </a:xfrm>
              <a:custGeom>
                <a:avLst/>
                <a:gdLst>
                  <a:gd name="T0" fmla="*/ 0 w 432"/>
                  <a:gd name="T1" fmla="*/ 0 h 217"/>
                  <a:gd name="T2" fmla="*/ 431 w 432"/>
                  <a:gd name="T3" fmla="*/ 0 h 217"/>
                  <a:gd name="T4" fmla="*/ 431 w 432"/>
                  <a:gd name="T5" fmla="*/ 216 h 217"/>
                  <a:gd name="T6" fmla="*/ 0 w 432"/>
                  <a:gd name="T7" fmla="*/ 216 h 217"/>
                  <a:gd name="T8" fmla="*/ 0 w 432"/>
                  <a:gd name="T9" fmla="*/ 0 h 2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32" h="217">
                    <a:moveTo>
                      <a:pt x="0" y="0"/>
                    </a:moveTo>
                    <a:lnTo>
                      <a:pt x="431" y="0"/>
                    </a:lnTo>
                    <a:lnTo>
                      <a:pt x="431" y="216"/>
                    </a:lnTo>
                    <a:lnTo>
                      <a:pt x="0" y="216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78677"/>
                  </a:gs>
                  <a:gs pos="100000">
                    <a:srgbClr val="E0B090"/>
                  </a:gs>
                </a:gsLst>
                <a:path path="rect">
                  <a:fillToRect l="100000" b="100000"/>
                </a:path>
              </a:gradFill>
              <a:ln w="9525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rgbClr val="F78677"/>
                </a:extrusionClr>
                <a:contourClr>
                  <a:srgbClr val="F78677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endParaRPr lang="nl-NL"/>
              </a:p>
            </p:txBody>
          </p:sp>
          <p:sp>
            <p:nvSpPr>
              <p:cNvPr id="28734" name="Freeform 16"/>
              <p:cNvSpPr>
                <a:spLocks/>
              </p:cNvSpPr>
              <p:nvPr/>
            </p:nvSpPr>
            <p:spPr bwMode="auto">
              <a:xfrm>
                <a:off x="3038" y="3336"/>
                <a:ext cx="906" cy="217"/>
              </a:xfrm>
              <a:custGeom>
                <a:avLst/>
                <a:gdLst>
                  <a:gd name="T0" fmla="*/ 0 w 906"/>
                  <a:gd name="T1" fmla="*/ 0 h 217"/>
                  <a:gd name="T2" fmla="*/ 905 w 906"/>
                  <a:gd name="T3" fmla="*/ 0 h 217"/>
                  <a:gd name="T4" fmla="*/ 905 w 906"/>
                  <a:gd name="T5" fmla="*/ 216 h 217"/>
                  <a:gd name="T6" fmla="*/ 0 w 906"/>
                  <a:gd name="T7" fmla="*/ 216 h 217"/>
                  <a:gd name="T8" fmla="*/ 0 w 906"/>
                  <a:gd name="T9" fmla="*/ 0 h 2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06" h="217">
                    <a:moveTo>
                      <a:pt x="0" y="0"/>
                    </a:moveTo>
                    <a:lnTo>
                      <a:pt x="905" y="0"/>
                    </a:lnTo>
                    <a:lnTo>
                      <a:pt x="905" y="216"/>
                    </a:lnTo>
                    <a:lnTo>
                      <a:pt x="0" y="216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78677"/>
                  </a:gs>
                  <a:gs pos="100000">
                    <a:srgbClr val="E0B090"/>
                  </a:gs>
                </a:gsLst>
                <a:path path="rect">
                  <a:fillToRect l="100000" b="100000"/>
                </a:path>
              </a:gradFill>
              <a:ln w="9525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rgbClr val="F78677"/>
                </a:extrusionClr>
                <a:contourClr>
                  <a:srgbClr val="F78677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endParaRPr lang="nl-NL"/>
              </a:p>
            </p:txBody>
          </p:sp>
          <p:sp>
            <p:nvSpPr>
              <p:cNvPr id="28735" name="Freeform 22"/>
              <p:cNvSpPr>
                <a:spLocks/>
              </p:cNvSpPr>
              <p:nvPr/>
            </p:nvSpPr>
            <p:spPr bwMode="auto">
              <a:xfrm>
                <a:off x="3965" y="3336"/>
                <a:ext cx="906" cy="217"/>
              </a:xfrm>
              <a:custGeom>
                <a:avLst/>
                <a:gdLst>
                  <a:gd name="T0" fmla="*/ 0 w 906"/>
                  <a:gd name="T1" fmla="*/ 0 h 217"/>
                  <a:gd name="T2" fmla="*/ 905 w 906"/>
                  <a:gd name="T3" fmla="*/ 0 h 217"/>
                  <a:gd name="T4" fmla="*/ 905 w 906"/>
                  <a:gd name="T5" fmla="*/ 216 h 217"/>
                  <a:gd name="T6" fmla="*/ 0 w 906"/>
                  <a:gd name="T7" fmla="*/ 216 h 217"/>
                  <a:gd name="T8" fmla="*/ 0 w 906"/>
                  <a:gd name="T9" fmla="*/ 0 h 2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06" h="217">
                    <a:moveTo>
                      <a:pt x="0" y="0"/>
                    </a:moveTo>
                    <a:lnTo>
                      <a:pt x="905" y="0"/>
                    </a:lnTo>
                    <a:lnTo>
                      <a:pt x="905" y="216"/>
                    </a:lnTo>
                    <a:lnTo>
                      <a:pt x="0" y="216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78677"/>
                  </a:gs>
                  <a:gs pos="100000">
                    <a:srgbClr val="E0B090"/>
                  </a:gs>
                </a:gsLst>
                <a:path path="rect">
                  <a:fillToRect l="100000" b="100000"/>
                </a:path>
              </a:gradFill>
              <a:ln w="9525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rgbClr val="F78677"/>
                </a:extrusionClr>
                <a:contourClr>
                  <a:srgbClr val="F78677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endParaRPr lang="nl-NL"/>
              </a:p>
            </p:txBody>
          </p:sp>
        </p:grpSp>
        <p:grpSp>
          <p:nvGrpSpPr>
            <p:cNvPr id="28708" name="Group 86"/>
            <p:cNvGrpSpPr>
              <a:grpSpLocks/>
            </p:cNvGrpSpPr>
            <p:nvPr/>
          </p:nvGrpSpPr>
          <p:grpSpPr bwMode="auto">
            <a:xfrm>
              <a:off x="703" y="2883"/>
              <a:ext cx="4400" cy="447"/>
              <a:chOff x="703" y="2883"/>
              <a:chExt cx="4400" cy="447"/>
            </a:xfrm>
          </p:grpSpPr>
          <p:grpSp>
            <p:nvGrpSpPr>
              <p:cNvPr id="28709" name="Group 79"/>
              <p:cNvGrpSpPr>
                <a:grpSpLocks/>
              </p:cNvGrpSpPr>
              <p:nvPr/>
            </p:nvGrpSpPr>
            <p:grpSpPr bwMode="auto">
              <a:xfrm>
                <a:off x="703" y="3113"/>
                <a:ext cx="4400" cy="217"/>
                <a:chOff x="195" y="3111"/>
                <a:chExt cx="4377" cy="217"/>
              </a:xfrm>
            </p:grpSpPr>
            <p:sp>
              <p:nvSpPr>
                <p:cNvPr id="28717" name="Freeform 24"/>
                <p:cNvSpPr>
                  <a:spLocks/>
                </p:cNvSpPr>
                <p:nvPr/>
              </p:nvSpPr>
              <p:spPr bwMode="auto">
                <a:xfrm>
                  <a:off x="1361" y="3111"/>
                  <a:ext cx="906" cy="217"/>
                </a:xfrm>
                <a:custGeom>
                  <a:avLst/>
                  <a:gdLst>
                    <a:gd name="T0" fmla="*/ 0 w 906"/>
                    <a:gd name="T1" fmla="*/ 0 h 217"/>
                    <a:gd name="T2" fmla="*/ 905 w 906"/>
                    <a:gd name="T3" fmla="*/ 0 h 217"/>
                    <a:gd name="T4" fmla="*/ 905 w 906"/>
                    <a:gd name="T5" fmla="*/ 216 h 217"/>
                    <a:gd name="T6" fmla="*/ 0 w 906"/>
                    <a:gd name="T7" fmla="*/ 216 h 217"/>
                    <a:gd name="T8" fmla="*/ 0 w 906"/>
                    <a:gd name="T9" fmla="*/ 0 h 2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906" h="217">
                      <a:moveTo>
                        <a:pt x="0" y="0"/>
                      </a:moveTo>
                      <a:lnTo>
                        <a:pt x="905" y="0"/>
                      </a:lnTo>
                      <a:lnTo>
                        <a:pt x="905" y="216"/>
                      </a:lnTo>
                      <a:lnTo>
                        <a:pt x="0" y="216"/>
                      </a:lnTo>
                      <a:lnTo>
                        <a:pt x="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F78677"/>
                    </a:gs>
                    <a:gs pos="100000">
                      <a:srgbClr val="E0B090"/>
                    </a:gs>
                  </a:gsLst>
                  <a:path path="rect">
                    <a:fillToRect l="100000" b="100000"/>
                  </a:path>
                </a:gradFill>
                <a:ln w="9525">
                  <a:round/>
                  <a:headEnd/>
                  <a:tailEnd/>
                </a:ln>
                <a:effectLst/>
                <a:scene3d>
                  <a:camera prst="legacyObliqueTopRight"/>
                  <a:lightRig rig="legacyFlat3" dir="b"/>
                </a:scene3d>
                <a:sp3d extrusionH="887400" prstMaterial="legacyMatte">
                  <a:bevelT w="13500" h="13500" prst="angle"/>
                  <a:bevelB w="13500" h="13500" prst="angle"/>
                  <a:extrusionClr>
                    <a:srgbClr val="F78677"/>
                  </a:extrusionClr>
                  <a:contourClr>
                    <a:srgbClr val="F78677"/>
                  </a:contourClr>
                </a:sp3d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flatTx/>
                </a:bodyPr>
                <a:lstStyle/>
                <a:p>
                  <a:endParaRPr lang="nl-NL"/>
                </a:p>
              </p:txBody>
            </p:sp>
            <p:sp>
              <p:nvSpPr>
                <p:cNvPr id="28718" name="Freeform 23"/>
                <p:cNvSpPr>
                  <a:spLocks/>
                </p:cNvSpPr>
                <p:nvPr/>
              </p:nvSpPr>
              <p:spPr bwMode="auto">
                <a:xfrm>
                  <a:off x="195" y="3111"/>
                  <a:ext cx="669" cy="217"/>
                </a:xfrm>
                <a:custGeom>
                  <a:avLst/>
                  <a:gdLst>
                    <a:gd name="T0" fmla="*/ 0 w 669"/>
                    <a:gd name="T1" fmla="*/ 0 h 217"/>
                    <a:gd name="T2" fmla="*/ 668 w 669"/>
                    <a:gd name="T3" fmla="*/ 0 h 217"/>
                    <a:gd name="T4" fmla="*/ 668 w 669"/>
                    <a:gd name="T5" fmla="*/ 216 h 217"/>
                    <a:gd name="T6" fmla="*/ 0 w 669"/>
                    <a:gd name="T7" fmla="*/ 216 h 217"/>
                    <a:gd name="T8" fmla="*/ 0 w 669"/>
                    <a:gd name="T9" fmla="*/ 0 h 2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669" h="217">
                      <a:moveTo>
                        <a:pt x="0" y="0"/>
                      </a:moveTo>
                      <a:lnTo>
                        <a:pt x="668" y="0"/>
                      </a:lnTo>
                      <a:lnTo>
                        <a:pt x="668" y="216"/>
                      </a:lnTo>
                      <a:lnTo>
                        <a:pt x="0" y="216"/>
                      </a:lnTo>
                      <a:lnTo>
                        <a:pt x="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F78677"/>
                    </a:gs>
                    <a:gs pos="100000">
                      <a:srgbClr val="E0B090"/>
                    </a:gs>
                  </a:gsLst>
                  <a:path path="rect">
                    <a:fillToRect l="100000" b="100000"/>
                  </a:path>
                </a:gradFill>
                <a:ln w="9525">
                  <a:round/>
                  <a:headEnd/>
                  <a:tailEnd/>
                </a:ln>
                <a:effectLst/>
                <a:scene3d>
                  <a:camera prst="legacyObliqueTopRight"/>
                  <a:lightRig rig="legacyFlat3" dir="b"/>
                </a:scene3d>
                <a:sp3d extrusionH="887400" prstMaterial="legacyMatte">
                  <a:bevelT w="13500" h="13500" prst="angle"/>
                  <a:bevelB w="13500" h="13500" prst="angle"/>
                  <a:extrusionClr>
                    <a:srgbClr val="F78677"/>
                  </a:extrusionClr>
                  <a:contourClr>
                    <a:srgbClr val="F78677"/>
                  </a:contourClr>
                </a:sp3d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flatTx/>
                </a:bodyPr>
                <a:lstStyle/>
                <a:p>
                  <a:endParaRPr lang="nl-NL"/>
                </a:p>
              </p:txBody>
            </p:sp>
            <p:sp>
              <p:nvSpPr>
                <p:cNvPr id="28719" name="Freeform 29"/>
                <p:cNvSpPr>
                  <a:spLocks/>
                </p:cNvSpPr>
                <p:nvPr/>
              </p:nvSpPr>
              <p:spPr bwMode="auto">
                <a:xfrm>
                  <a:off x="887" y="3112"/>
                  <a:ext cx="454" cy="216"/>
                </a:xfrm>
                <a:custGeom>
                  <a:avLst/>
                  <a:gdLst>
                    <a:gd name="T0" fmla="*/ 0 w 454"/>
                    <a:gd name="T1" fmla="*/ 0 h 216"/>
                    <a:gd name="T2" fmla="*/ 453 w 454"/>
                    <a:gd name="T3" fmla="*/ 0 h 216"/>
                    <a:gd name="T4" fmla="*/ 453 w 454"/>
                    <a:gd name="T5" fmla="*/ 215 h 216"/>
                    <a:gd name="T6" fmla="*/ 0 w 454"/>
                    <a:gd name="T7" fmla="*/ 215 h 216"/>
                    <a:gd name="T8" fmla="*/ 0 w 454"/>
                    <a:gd name="T9" fmla="*/ 0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54" h="216">
                      <a:moveTo>
                        <a:pt x="0" y="0"/>
                      </a:moveTo>
                      <a:lnTo>
                        <a:pt x="453" y="0"/>
                      </a:lnTo>
                      <a:lnTo>
                        <a:pt x="453" y="215"/>
                      </a:lnTo>
                      <a:lnTo>
                        <a:pt x="0" y="215"/>
                      </a:lnTo>
                      <a:lnTo>
                        <a:pt x="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F78677"/>
                    </a:gs>
                    <a:gs pos="100000">
                      <a:srgbClr val="E0B090"/>
                    </a:gs>
                  </a:gsLst>
                  <a:path path="rect">
                    <a:fillToRect l="100000" b="100000"/>
                  </a:path>
                </a:gradFill>
                <a:ln w="9525">
                  <a:round/>
                  <a:headEnd/>
                  <a:tailEnd/>
                </a:ln>
                <a:effectLst/>
                <a:scene3d>
                  <a:camera prst="legacyObliqueTopRight"/>
                  <a:lightRig rig="legacyFlat3" dir="b"/>
                </a:scene3d>
                <a:sp3d extrusionH="887400" prstMaterial="legacyMatte">
                  <a:bevelT w="13500" h="13500" prst="angle"/>
                  <a:bevelB w="13500" h="13500" prst="angle"/>
                  <a:extrusionClr>
                    <a:srgbClr val="F78677"/>
                  </a:extrusionClr>
                  <a:contourClr>
                    <a:srgbClr val="F78677"/>
                  </a:contourClr>
                </a:sp3d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flatTx/>
                </a:bodyPr>
                <a:lstStyle/>
                <a:p>
                  <a:endParaRPr lang="nl-NL"/>
                </a:p>
              </p:txBody>
            </p:sp>
            <p:sp>
              <p:nvSpPr>
                <p:cNvPr id="28720" name="Freeform 26"/>
                <p:cNvSpPr>
                  <a:spLocks/>
                </p:cNvSpPr>
                <p:nvPr/>
              </p:nvSpPr>
              <p:spPr bwMode="auto">
                <a:xfrm>
                  <a:off x="1361" y="3111"/>
                  <a:ext cx="906" cy="217"/>
                </a:xfrm>
                <a:custGeom>
                  <a:avLst/>
                  <a:gdLst>
                    <a:gd name="T0" fmla="*/ 0 w 906"/>
                    <a:gd name="T1" fmla="*/ 0 h 217"/>
                    <a:gd name="T2" fmla="*/ 905 w 906"/>
                    <a:gd name="T3" fmla="*/ 0 h 217"/>
                    <a:gd name="T4" fmla="*/ 905 w 906"/>
                    <a:gd name="T5" fmla="*/ 216 h 217"/>
                    <a:gd name="T6" fmla="*/ 0 w 906"/>
                    <a:gd name="T7" fmla="*/ 216 h 217"/>
                    <a:gd name="T8" fmla="*/ 0 w 906"/>
                    <a:gd name="T9" fmla="*/ 0 h 2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906" h="217">
                      <a:moveTo>
                        <a:pt x="0" y="0"/>
                      </a:moveTo>
                      <a:lnTo>
                        <a:pt x="905" y="0"/>
                      </a:lnTo>
                      <a:lnTo>
                        <a:pt x="905" y="216"/>
                      </a:lnTo>
                      <a:lnTo>
                        <a:pt x="0" y="216"/>
                      </a:lnTo>
                      <a:lnTo>
                        <a:pt x="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F78677"/>
                    </a:gs>
                    <a:gs pos="100000">
                      <a:srgbClr val="E0B090"/>
                    </a:gs>
                  </a:gsLst>
                  <a:path path="rect">
                    <a:fillToRect l="100000" b="100000"/>
                  </a:path>
                </a:gradFill>
                <a:ln w="9525">
                  <a:round/>
                  <a:headEnd/>
                  <a:tailEnd/>
                </a:ln>
                <a:effectLst/>
                <a:scene3d>
                  <a:camera prst="legacyObliqueTopRight"/>
                  <a:lightRig rig="legacyFlat3" dir="b"/>
                </a:scene3d>
                <a:sp3d extrusionH="887400" prstMaterial="legacyMatte">
                  <a:bevelT w="13500" h="13500" prst="angle"/>
                  <a:bevelB w="13500" h="13500" prst="angle"/>
                  <a:extrusionClr>
                    <a:srgbClr val="F78677"/>
                  </a:extrusionClr>
                  <a:contourClr>
                    <a:srgbClr val="F78677"/>
                  </a:contourClr>
                </a:sp3d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flatTx/>
                </a:bodyPr>
                <a:lstStyle/>
                <a:p>
                  <a:endParaRPr lang="nl-NL"/>
                </a:p>
              </p:txBody>
            </p:sp>
            <p:sp>
              <p:nvSpPr>
                <p:cNvPr id="28721" name="Freeform 27"/>
                <p:cNvSpPr>
                  <a:spLocks/>
                </p:cNvSpPr>
                <p:nvPr/>
              </p:nvSpPr>
              <p:spPr bwMode="auto">
                <a:xfrm>
                  <a:off x="2287" y="3111"/>
                  <a:ext cx="905" cy="217"/>
                </a:xfrm>
                <a:custGeom>
                  <a:avLst/>
                  <a:gdLst>
                    <a:gd name="T0" fmla="*/ 0 w 905"/>
                    <a:gd name="T1" fmla="*/ 0 h 217"/>
                    <a:gd name="T2" fmla="*/ 904 w 905"/>
                    <a:gd name="T3" fmla="*/ 0 h 217"/>
                    <a:gd name="T4" fmla="*/ 904 w 905"/>
                    <a:gd name="T5" fmla="*/ 216 h 217"/>
                    <a:gd name="T6" fmla="*/ 0 w 905"/>
                    <a:gd name="T7" fmla="*/ 216 h 217"/>
                    <a:gd name="T8" fmla="*/ 0 w 905"/>
                    <a:gd name="T9" fmla="*/ 0 h 2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905" h="217">
                      <a:moveTo>
                        <a:pt x="0" y="0"/>
                      </a:moveTo>
                      <a:lnTo>
                        <a:pt x="904" y="0"/>
                      </a:lnTo>
                      <a:lnTo>
                        <a:pt x="904" y="216"/>
                      </a:lnTo>
                      <a:lnTo>
                        <a:pt x="0" y="216"/>
                      </a:lnTo>
                      <a:lnTo>
                        <a:pt x="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F78677"/>
                    </a:gs>
                    <a:gs pos="100000">
                      <a:srgbClr val="E0B090"/>
                    </a:gs>
                  </a:gsLst>
                  <a:path path="rect">
                    <a:fillToRect l="100000" b="100000"/>
                  </a:path>
                </a:gradFill>
                <a:ln w="9525">
                  <a:round/>
                  <a:headEnd/>
                  <a:tailEnd/>
                </a:ln>
                <a:effectLst/>
                <a:scene3d>
                  <a:camera prst="legacyObliqueTopRight"/>
                  <a:lightRig rig="legacyFlat3" dir="b"/>
                </a:scene3d>
                <a:sp3d extrusionH="887400" prstMaterial="legacyMatte">
                  <a:bevelT w="13500" h="13500" prst="angle"/>
                  <a:bevelB w="13500" h="13500" prst="angle"/>
                  <a:extrusionClr>
                    <a:srgbClr val="F78677"/>
                  </a:extrusionClr>
                  <a:contourClr>
                    <a:srgbClr val="F78677"/>
                  </a:contourClr>
                </a:sp3d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flatTx/>
                </a:bodyPr>
                <a:lstStyle/>
                <a:p>
                  <a:endParaRPr lang="nl-NL"/>
                </a:p>
              </p:txBody>
            </p:sp>
            <p:sp>
              <p:nvSpPr>
                <p:cNvPr id="28722" name="Freeform 28"/>
                <p:cNvSpPr>
                  <a:spLocks/>
                </p:cNvSpPr>
                <p:nvPr/>
              </p:nvSpPr>
              <p:spPr bwMode="auto">
                <a:xfrm>
                  <a:off x="3213" y="3112"/>
                  <a:ext cx="432" cy="216"/>
                </a:xfrm>
                <a:custGeom>
                  <a:avLst/>
                  <a:gdLst>
                    <a:gd name="T0" fmla="*/ 0 w 432"/>
                    <a:gd name="T1" fmla="*/ 0 h 216"/>
                    <a:gd name="T2" fmla="*/ 431 w 432"/>
                    <a:gd name="T3" fmla="*/ 0 h 216"/>
                    <a:gd name="T4" fmla="*/ 431 w 432"/>
                    <a:gd name="T5" fmla="*/ 215 h 216"/>
                    <a:gd name="T6" fmla="*/ 0 w 432"/>
                    <a:gd name="T7" fmla="*/ 215 h 216"/>
                    <a:gd name="T8" fmla="*/ 0 w 432"/>
                    <a:gd name="T9" fmla="*/ 0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32" h="216">
                      <a:moveTo>
                        <a:pt x="0" y="0"/>
                      </a:moveTo>
                      <a:lnTo>
                        <a:pt x="431" y="0"/>
                      </a:lnTo>
                      <a:lnTo>
                        <a:pt x="431" y="215"/>
                      </a:lnTo>
                      <a:lnTo>
                        <a:pt x="0" y="215"/>
                      </a:lnTo>
                      <a:lnTo>
                        <a:pt x="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F78677"/>
                    </a:gs>
                    <a:gs pos="100000">
                      <a:srgbClr val="E0B090"/>
                    </a:gs>
                  </a:gsLst>
                  <a:path path="rect">
                    <a:fillToRect l="100000" b="100000"/>
                  </a:path>
                </a:gradFill>
                <a:ln w="9525">
                  <a:round/>
                  <a:headEnd/>
                  <a:tailEnd/>
                </a:ln>
                <a:effectLst/>
                <a:scene3d>
                  <a:camera prst="legacyObliqueTopRight"/>
                  <a:lightRig rig="legacyFlat3" dir="b"/>
                </a:scene3d>
                <a:sp3d extrusionH="887400" prstMaterial="legacyMatte">
                  <a:bevelT w="13500" h="13500" prst="angle"/>
                  <a:bevelB w="13500" h="13500" prst="angle"/>
                  <a:extrusionClr>
                    <a:srgbClr val="F78677"/>
                  </a:extrusionClr>
                  <a:contourClr>
                    <a:srgbClr val="F78677"/>
                  </a:contourClr>
                </a:sp3d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flatTx/>
                </a:bodyPr>
                <a:lstStyle/>
                <a:p>
                  <a:endParaRPr lang="nl-NL"/>
                </a:p>
              </p:txBody>
            </p:sp>
            <p:sp>
              <p:nvSpPr>
                <p:cNvPr id="28723" name="Freeform 25"/>
                <p:cNvSpPr>
                  <a:spLocks/>
                </p:cNvSpPr>
                <p:nvPr/>
              </p:nvSpPr>
              <p:spPr bwMode="auto">
                <a:xfrm>
                  <a:off x="3665" y="3111"/>
                  <a:ext cx="907" cy="217"/>
                </a:xfrm>
                <a:custGeom>
                  <a:avLst/>
                  <a:gdLst>
                    <a:gd name="T0" fmla="*/ 0 w 907"/>
                    <a:gd name="T1" fmla="*/ 0 h 217"/>
                    <a:gd name="T2" fmla="*/ 906 w 907"/>
                    <a:gd name="T3" fmla="*/ 0 h 217"/>
                    <a:gd name="T4" fmla="*/ 906 w 907"/>
                    <a:gd name="T5" fmla="*/ 216 h 217"/>
                    <a:gd name="T6" fmla="*/ 0 w 907"/>
                    <a:gd name="T7" fmla="*/ 216 h 217"/>
                    <a:gd name="T8" fmla="*/ 0 w 907"/>
                    <a:gd name="T9" fmla="*/ 0 h 2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907" h="217">
                      <a:moveTo>
                        <a:pt x="0" y="0"/>
                      </a:moveTo>
                      <a:lnTo>
                        <a:pt x="906" y="0"/>
                      </a:lnTo>
                      <a:lnTo>
                        <a:pt x="906" y="216"/>
                      </a:lnTo>
                      <a:lnTo>
                        <a:pt x="0" y="216"/>
                      </a:lnTo>
                      <a:lnTo>
                        <a:pt x="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F78677"/>
                    </a:gs>
                    <a:gs pos="100000">
                      <a:srgbClr val="E0B090"/>
                    </a:gs>
                  </a:gsLst>
                  <a:path path="rect">
                    <a:fillToRect l="100000" b="100000"/>
                  </a:path>
                </a:gradFill>
                <a:ln w="9525">
                  <a:round/>
                  <a:headEnd/>
                  <a:tailEnd/>
                </a:ln>
                <a:effectLst/>
                <a:scene3d>
                  <a:camera prst="legacyObliqueTopRight"/>
                  <a:lightRig rig="legacyFlat3" dir="b"/>
                </a:scene3d>
                <a:sp3d extrusionH="887400" prstMaterial="legacyMatte">
                  <a:bevelT w="13500" h="13500" prst="angle"/>
                  <a:bevelB w="13500" h="13500" prst="angle"/>
                  <a:extrusionClr>
                    <a:srgbClr val="F78677"/>
                  </a:extrusionClr>
                  <a:contourClr>
                    <a:srgbClr val="F78677"/>
                  </a:contourClr>
                </a:sp3d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flatTx/>
                </a:bodyPr>
                <a:lstStyle/>
                <a:p>
                  <a:endParaRPr lang="nl-NL"/>
                </a:p>
              </p:txBody>
            </p:sp>
          </p:grpSp>
          <p:grpSp>
            <p:nvGrpSpPr>
              <p:cNvPr id="28710" name="Group 85"/>
              <p:cNvGrpSpPr>
                <a:grpSpLocks/>
              </p:cNvGrpSpPr>
              <p:nvPr/>
            </p:nvGrpSpPr>
            <p:grpSpPr bwMode="auto">
              <a:xfrm>
                <a:off x="703" y="2883"/>
                <a:ext cx="4168" cy="217"/>
                <a:chOff x="703" y="2883"/>
                <a:chExt cx="4168" cy="217"/>
              </a:xfrm>
            </p:grpSpPr>
            <p:sp>
              <p:nvSpPr>
                <p:cNvPr id="28711" name="Freeform 31"/>
                <p:cNvSpPr>
                  <a:spLocks/>
                </p:cNvSpPr>
                <p:nvPr/>
              </p:nvSpPr>
              <p:spPr bwMode="auto">
                <a:xfrm>
                  <a:off x="732" y="2883"/>
                  <a:ext cx="907" cy="216"/>
                </a:xfrm>
                <a:custGeom>
                  <a:avLst/>
                  <a:gdLst>
                    <a:gd name="T0" fmla="*/ 0 w 907"/>
                    <a:gd name="T1" fmla="*/ 0 h 216"/>
                    <a:gd name="T2" fmla="*/ 906 w 907"/>
                    <a:gd name="T3" fmla="*/ 0 h 216"/>
                    <a:gd name="T4" fmla="*/ 906 w 907"/>
                    <a:gd name="T5" fmla="*/ 215 h 216"/>
                    <a:gd name="T6" fmla="*/ 0 w 907"/>
                    <a:gd name="T7" fmla="*/ 215 h 216"/>
                    <a:gd name="T8" fmla="*/ 0 w 907"/>
                    <a:gd name="T9" fmla="*/ 0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907" h="216">
                      <a:moveTo>
                        <a:pt x="0" y="0"/>
                      </a:moveTo>
                      <a:lnTo>
                        <a:pt x="906" y="0"/>
                      </a:lnTo>
                      <a:lnTo>
                        <a:pt x="906" y="215"/>
                      </a:lnTo>
                      <a:lnTo>
                        <a:pt x="0" y="215"/>
                      </a:lnTo>
                      <a:lnTo>
                        <a:pt x="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F78677"/>
                    </a:gs>
                    <a:gs pos="100000">
                      <a:srgbClr val="E0B090"/>
                    </a:gs>
                  </a:gsLst>
                  <a:path path="rect">
                    <a:fillToRect l="100000" b="100000"/>
                  </a:path>
                </a:gradFill>
                <a:ln w="9525">
                  <a:round/>
                  <a:headEnd/>
                  <a:tailEnd/>
                </a:ln>
                <a:effectLst/>
                <a:scene3d>
                  <a:camera prst="legacyObliqueTopRight"/>
                  <a:lightRig rig="legacyFlat3" dir="b"/>
                </a:scene3d>
                <a:sp3d extrusionH="887400" prstMaterial="legacyMatte">
                  <a:bevelT w="13500" h="13500" prst="angle"/>
                  <a:bevelB w="13500" h="13500" prst="angle"/>
                  <a:extrusionClr>
                    <a:srgbClr val="F78677"/>
                  </a:extrusionClr>
                  <a:contourClr>
                    <a:srgbClr val="F78677"/>
                  </a:contourClr>
                </a:sp3d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flatTx/>
                </a:bodyPr>
                <a:lstStyle/>
                <a:p>
                  <a:endParaRPr lang="nl-NL"/>
                </a:p>
              </p:txBody>
            </p:sp>
            <p:sp>
              <p:nvSpPr>
                <p:cNvPr id="28712" name="Freeform 33"/>
                <p:cNvSpPr>
                  <a:spLocks/>
                </p:cNvSpPr>
                <p:nvPr/>
              </p:nvSpPr>
              <p:spPr bwMode="auto">
                <a:xfrm>
                  <a:off x="703" y="2883"/>
                  <a:ext cx="936" cy="216"/>
                </a:xfrm>
                <a:custGeom>
                  <a:avLst/>
                  <a:gdLst>
                    <a:gd name="T0" fmla="*/ 0 w 907"/>
                    <a:gd name="T1" fmla="*/ 0 h 216"/>
                    <a:gd name="T2" fmla="*/ 935 w 907"/>
                    <a:gd name="T3" fmla="*/ 0 h 216"/>
                    <a:gd name="T4" fmla="*/ 935 w 907"/>
                    <a:gd name="T5" fmla="*/ 215 h 216"/>
                    <a:gd name="T6" fmla="*/ 0 w 907"/>
                    <a:gd name="T7" fmla="*/ 215 h 216"/>
                    <a:gd name="T8" fmla="*/ 0 w 907"/>
                    <a:gd name="T9" fmla="*/ 0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907" h="216">
                      <a:moveTo>
                        <a:pt x="0" y="0"/>
                      </a:moveTo>
                      <a:lnTo>
                        <a:pt x="906" y="0"/>
                      </a:lnTo>
                      <a:lnTo>
                        <a:pt x="906" y="215"/>
                      </a:lnTo>
                      <a:lnTo>
                        <a:pt x="0" y="215"/>
                      </a:lnTo>
                      <a:lnTo>
                        <a:pt x="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F78677"/>
                    </a:gs>
                    <a:gs pos="100000">
                      <a:srgbClr val="E0B090"/>
                    </a:gs>
                  </a:gsLst>
                  <a:path path="rect">
                    <a:fillToRect l="100000" b="100000"/>
                  </a:path>
                </a:gradFill>
                <a:ln w="9525">
                  <a:round/>
                  <a:headEnd/>
                  <a:tailEnd/>
                </a:ln>
                <a:effectLst/>
                <a:scene3d>
                  <a:camera prst="legacyObliqueTopRight"/>
                  <a:lightRig rig="legacyFlat3" dir="b"/>
                </a:scene3d>
                <a:sp3d extrusionH="887400" prstMaterial="legacyMatte">
                  <a:bevelT w="13500" h="13500" prst="angle"/>
                  <a:bevelB w="13500" h="13500" prst="angle"/>
                  <a:extrusionClr>
                    <a:srgbClr val="F78677"/>
                  </a:extrusionClr>
                  <a:contourClr>
                    <a:srgbClr val="F78677"/>
                  </a:contourClr>
                </a:sp3d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flatTx/>
                </a:bodyPr>
                <a:lstStyle/>
                <a:p>
                  <a:endParaRPr lang="nl-NL"/>
                </a:p>
              </p:txBody>
            </p:sp>
            <p:sp>
              <p:nvSpPr>
                <p:cNvPr id="28713" name="Freeform 34"/>
                <p:cNvSpPr>
                  <a:spLocks/>
                </p:cNvSpPr>
                <p:nvPr/>
              </p:nvSpPr>
              <p:spPr bwMode="auto">
                <a:xfrm>
                  <a:off x="1659" y="2883"/>
                  <a:ext cx="906" cy="216"/>
                </a:xfrm>
                <a:custGeom>
                  <a:avLst/>
                  <a:gdLst>
                    <a:gd name="T0" fmla="*/ 0 w 906"/>
                    <a:gd name="T1" fmla="*/ 0 h 216"/>
                    <a:gd name="T2" fmla="*/ 905 w 906"/>
                    <a:gd name="T3" fmla="*/ 0 h 216"/>
                    <a:gd name="T4" fmla="*/ 905 w 906"/>
                    <a:gd name="T5" fmla="*/ 215 h 216"/>
                    <a:gd name="T6" fmla="*/ 0 w 906"/>
                    <a:gd name="T7" fmla="*/ 215 h 216"/>
                    <a:gd name="T8" fmla="*/ 0 w 906"/>
                    <a:gd name="T9" fmla="*/ 0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906" h="216">
                      <a:moveTo>
                        <a:pt x="0" y="0"/>
                      </a:moveTo>
                      <a:lnTo>
                        <a:pt x="905" y="0"/>
                      </a:lnTo>
                      <a:lnTo>
                        <a:pt x="905" y="215"/>
                      </a:lnTo>
                      <a:lnTo>
                        <a:pt x="0" y="215"/>
                      </a:lnTo>
                      <a:lnTo>
                        <a:pt x="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F78677"/>
                    </a:gs>
                    <a:gs pos="100000">
                      <a:srgbClr val="E0B090"/>
                    </a:gs>
                  </a:gsLst>
                  <a:path path="rect">
                    <a:fillToRect l="100000" b="100000"/>
                  </a:path>
                </a:gradFill>
                <a:ln w="9525">
                  <a:round/>
                  <a:headEnd/>
                  <a:tailEnd/>
                </a:ln>
                <a:effectLst/>
                <a:scene3d>
                  <a:camera prst="legacyObliqueTopRight"/>
                  <a:lightRig rig="legacyFlat3" dir="b"/>
                </a:scene3d>
                <a:sp3d extrusionH="887400" prstMaterial="legacyMatte">
                  <a:bevelT w="13500" h="13500" prst="angle"/>
                  <a:bevelB w="13500" h="13500" prst="angle"/>
                  <a:extrusionClr>
                    <a:srgbClr val="F78677"/>
                  </a:extrusionClr>
                  <a:contourClr>
                    <a:srgbClr val="F78677"/>
                  </a:contourClr>
                </a:sp3d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flatTx/>
                </a:bodyPr>
                <a:lstStyle/>
                <a:p>
                  <a:endParaRPr lang="nl-NL"/>
                </a:p>
              </p:txBody>
            </p:sp>
            <p:sp>
              <p:nvSpPr>
                <p:cNvPr id="28714" name="Freeform 35"/>
                <p:cNvSpPr>
                  <a:spLocks/>
                </p:cNvSpPr>
                <p:nvPr/>
              </p:nvSpPr>
              <p:spPr bwMode="auto">
                <a:xfrm>
                  <a:off x="2586" y="2884"/>
                  <a:ext cx="432" cy="216"/>
                </a:xfrm>
                <a:custGeom>
                  <a:avLst/>
                  <a:gdLst>
                    <a:gd name="T0" fmla="*/ 0 w 432"/>
                    <a:gd name="T1" fmla="*/ 0 h 216"/>
                    <a:gd name="T2" fmla="*/ 431 w 432"/>
                    <a:gd name="T3" fmla="*/ 0 h 216"/>
                    <a:gd name="T4" fmla="*/ 431 w 432"/>
                    <a:gd name="T5" fmla="*/ 215 h 216"/>
                    <a:gd name="T6" fmla="*/ 0 w 432"/>
                    <a:gd name="T7" fmla="*/ 215 h 216"/>
                    <a:gd name="T8" fmla="*/ 0 w 432"/>
                    <a:gd name="T9" fmla="*/ 0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32" h="216">
                      <a:moveTo>
                        <a:pt x="0" y="0"/>
                      </a:moveTo>
                      <a:lnTo>
                        <a:pt x="431" y="0"/>
                      </a:lnTo>
                      <a:lnTo>
                        <a:pt x="431" y="215"/>
                      </a:lnTo>
                      <a:lnTo>
                        <a:pt x="0" y="215"/>
                      </a:lnTo>
                      <a:lnTo>
                        <a:pt x="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F78677"/>
                    </a:gs>
                    <a:gs pos="100000">
                      <a:srgbClr val="E0B090"/>
                    </a:gs>
                  </a:gsLst>
                  <a:path path="rect">
                    <a:fillToRect l="100000" b="100000"/>
                  </a:path>
                </a:gradFill>
                <a:ln w="9525">
                  <a:round/>
                  <a:headEnd/>
                  <a:tailEnd/>
                </a:ln>
                <a:effectLst/>
                <a:scene3d>
                  <a:camera prst="legacyObliqueTopRight"/>
                  <a:lightRig rig="legacyFlat3" dir="b"/>
                </a:scene3d>
                <a:sp3d extrusionH="887400" prstMaterial="legacyMatte">
                  <a:bevelT w="13500" h="13500" prst="angle"/>
                  <a:bevelB w="13500" h="13500" prst="angle"/>
                  <a:extrusionClr>
                    <a:srgbClr val="F78677"/>
                  </a:extrusionClr>
                  <a:contourClr>
                    <a:srgbClr val="F78677"/>
                  </a:contourClr>
                </a:sp3d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flatTx/>
                </a:bodyPr>
                <a:lstStyle/>
                <a:p>
                  <a:endParaRPr lang="nl-NL"/>
                </a:p>
              </p:txBody>
            </p:sp>
            <p:sp>
              <p:nvSpPr>
                <p:cNvPr id="28715" name="Freeform 32"/>
                <p:cNvSpPr>
                  <a:spLocks/>
                </p:cNvSpPr>
                <p:nvPr/>
              </p:nvSpPr>
              <p:spPr bwMode="auto">
                <a:xfrm>
                  <a:off x="3038" y="2883"/>
                  <a:ext cx="906" cy="216"/>
                </a:xfrm>
                <a:custGeom>
                  <a:avLst/>
                  <a:gdLst>
                    <a:gd name="T0" fmla="*/ 0 w 906"/>
                    <a:gd name="T1" fmla="*/ 0 h 216"/>
                    <a:gd name="T2" fmla="*/ 905 w 906"/>
                    <a:gd name="T3" fmla="*/ 0 h 216"/>
                    <a:gd name="T4" fmla="*/ 905 w 906"/>
                    <a:gd name="T5" fmla="*/ 215 h 216"/>
                    <a:gd name="T6" fmla="*/ 0 w 906"/>
                    <a:gd name="T7" fmla="*/ 215 h 216"/>
                    <a:gd name="T8" fmla="*/ 0 w 906"/>
                    <a:gd name="T9" fmla="*/ 0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906" h="216">
                      <a:moveTo>
                        <a:pt x="0" y="0"/>
                      </a:moveTo>
                      <a:lnTo>
                        <a:pt x="905" y="0"/>
                      </a:lnTo>
                      <a:lnTo>
                        <a:pt x="905" y="215"/>
                      </a:lnTo>
                      <a:lnTo>
                        <a:pt x="0" y="215"/>
                      </a:lnTo>
                      <a:lnTo>
                        <a:pt x="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F78677"/>
                    </a:gs>
                    <a:gs pos="100000">
                      <a:srgbClr val="E0B090"/>
                    </a:gs>
                  </a:gsLst>
                  <a:path path="rect">
                    <a:fillToRect l="100000" b="100000"/>
                  </a:path>
                </a:gradFill>
                <a:ln w="9525">
                  <a:round/>
                  <a:headEnd/>
                  <a:tailEnd/>
                </a:ln>
                <a:effectLst/>
                <a:scene3d>
                  <a:camera prst="legacyObliqueTopRight"/>
                  <a:lightRig rig="legacyFlat3" dir="b"/>
                </a:scene3d>
                <a:sp3d extrusionH="887400" prstMaterial="legacyMatte">
                  <a:bevelT w="13500" h="13500" prst="angle"/>
                  <a:bevelB w="13500" h="13500" prst="angle"/>
                  <a:extrusionClr>
                    <a:srgbClr val="F78677"/>
                  </a:extrusionClr>
                  <a:contourClr>
                    <a:srgbClr val="F78677"/>
                  </a:contourClr>
                </a:sp3d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flatTx/>
                </a:bodyPr>
                <a:lstStyle/>
                <a:p>
                  <a:endParaRPr lang="nl-NL"/>
                </a:p>
              </p:txBody>
            </p:sp>
            <p:sp>
              <p:nvSpPr>
                <p:cNvPr id="28716" name="Freeform 38"/>
                <p:cNvSpPr>
                  <a:spLocks/>
                </p:cNvSpPr>
                <p:nvPr/>
              </p:nvSpPr>
              <p:spPr bwMode="auto">
                <a:xfrm>
                  <a:off x="3965" y="2883"/>
                  <a:ext cx="906" cy="216"/>
                </a:xfrm>
                <a:custGeom>
                  <a:avLst/>
                  <a:gdLst>
                    <a:gd name="T0" fmla="*/ 0 w 906"/>
                    <a:gd name="T1" fmla="*/ 0 h 216"/>
                    <a:gd name="T2" fmla="*/ 905 w 906"/>
                    <a:gd name="T3" fmla="*/ 0 h 216"/>
                    <a:gd name="T4" fmla="*/ 905 w 906"/>
                    <a:gd name="T5" fmla="*/ 215 h 216"/>
                    <a:gd name="T6" fmla="*/ 0 w 906"/>
                    <a:gd name="T7" fmla="*/ 215 h 216"/>
                    <a:gd name="T8" fmla="*/ 0 w 906"/>
                    <a:gd name="T9" fmla="*/ 0 h 2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906" h="216">
                      <a:moveTo>
                        <a:pt x="0" y="0"/>
                      </a:moveTo>
                      <a:lnTo>
                        <a:pt x="905" y="0"/>
                      </a:lnTo>
                      <a:lnTo>
                        <a:pt x="905" y="215"/>
                      </a:lnTo>
                      <a:lnTo>
                        <a:pt x="0" y="215"/>
                      </a:lnTo>
                      <a:lnTo>
                        <a:pt x="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F78677"/>
                    </a:gs>
                    <a:gs pos="100000">
                      <a:srgbClr val="E0B090"/>
                    </a:gs>
                  </a:gsLst>
                  <a:path path="rect">
                    <a:fillToRect l="100000" b="100000"/>
                  </a:path>
                </a:gradFill>
                <a:ln w="9525">
                  <a:round/>
                  <a:headEnd/>
                  <a:tailEnd/>
                </a:ln>
                <a:effectLst/>
                <a:scene3d>
                  <a:camera prst="legacyObliqueTopRight"/>
                  <a:lightRig rig="legacyFlat3" dir="b"/>
                </a:scene3d>
                <a:sp3d extrusionH="887400" prstMaterial="legacyMatte">
                  <a:bevelT w="13500" h="13500" prst="angle"/>
                  <a:bevelB w="13500" h="13500" prst="angle"/>
                  <a:extrusionClr>
                    <a:srgbClr val="F78677"/>
                  </a:extrusionClr>
                  <a:contourClr>
                    <a:srgbClr val="F78677"/>
                  </a:contourClr>
                </a:sp3d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flatTx/>
                </a:bodyPr>
                <a:lstStyle/>
                <a:p>
                  <a:endParaRPr lang="nl-NL"/>
                </a:p>
              </p:txBody>
            </p:sp>
          </p:grpSp>
        </p:grpSp>
      </p:grpSp>
      <p:grpSp>
        <p:nvGrpSpPr>
          <p:cNvPr id="24656" name="Group 80"/>
          <p:cNvGrpSpPr>
            <a:grpSpLocks/>
          </p:cNvGrpSpPr>
          <p:nvPr/>
        </p:nvGrpSpPr>
        <p:grpSpPr bwMode="auto">
          <a:xfrm>
            <a:off x="1116013" y="4149725"/>
            <a:ext cx="6948487" cy="344488"/>
            <a:chOff x="195" y="2637"/>
            <a:chExt cx="4377" cy="217"/>
          </a:xfrm>
        </p:grpSpPr>
        <p:sp>
          <p:nvSpPr>
            <p:cNvPr id="28700" name="Freeform 40"/>
            <p:cNvSpPr>
              <a:spLocks/>
            </p:cNvSpPr>
            <p:nvPr/>
          </p:nvSpPr>
          <p:spPr bwMode="auto">
            <a:xfrm>
              <a:off x="1361" y="2637"/>
              <a:ext cx="907" cy="216"/>
            </a:xfrm>
            <a:custGeom>
              <a:avLst/>
              <a:gdLst>
                <a:gd name="T0" fmla="*/ 0 w 907"/>
                <a:gd name="T1" fmla="*/ 0 h 216"/>
                <a:gd name="T2" fmla="*/ 906 w 907"/>
                <a:gd name="T3" fmla="*/ 0 h 216"/>
                <a:gd name="T4" fmla="*/ 906 w 907"/>
                <a:gd name="T5" fmla="*/ 215 h 216"/>
                <a:gd name="T6" fmla="*/ 0 w 907"/>
                <a:gd name="T7" fmla="*/ 215 h 216"/>
                <a:gd name="T8" fmla="*/ 0 w 907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7" h="216">
                  <a:moveTo>
                    <a:pt x="0" y="0"/>
                  </a:moveTo>
                  <a:lnTo>
                    <a:pt x="906" y="0"/>
                  </a:lnTo>
                  <a:lnTo>
                    <a:pt x="906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8701" name="Freeform 39"/>
            <p:cNvSpPr>
              <a:spLocks/>
            </p:cNvSpPr>
            <p:nvPr/>
          </p:nvSpPr>
          <p:spPr bwMode="auto">
            <a:xfrm>
              <a:off x="195" y="2637"/>
              <a:ext cx="669" cy="216"/>
            </a:xfrm>
            <a:custGeom>
              <a:avLst/>
              <a:gdLst>
                <a:gd name="T0" fmla="*/ 0 w 669"/>
                <a:gd name="T1" fmla="*/ 0 h 216"/>
                <a:gd name="T2" fmla="*/ 668 w 669"/>
                <a:gd name="T3" fmla="*/ 0 h 216"/>
                <a:gd name="T4" fmla="*/ 668 w 669"/>
                <a:gd name="T5" fmla="*/ 215 h 216"/>
                <a:gd name="T6" fmla="*/ 0 w 669"/>
                <a:gd name="T7" fmla="*/ 215 h 216"/>
                <a:gd name="T8" fmla="*/ 0 w 669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9" h="216">
                  <a:moveTo>
                    <a:pt x="0" y="0"/>
                  </a:moveTo>
                  <a:lnTo>
                    <a:pt x="668" y="0"/>
                  </a:lnTo>
                  <a:lnTo>
                    <a:pt x="668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8702" name="Freeform 45"/>
            <p:cNvSpPr>
              <a:spLocks/>
            </p:cNvSpPr>
            <p:nvPr/>
          </p:nvSpPr>
          <p:spPr bwMode="auto">
            <a:xfrm>
              <a:off x="888" y="2638"/>
              <a:ext cx="453" cy="216"/>
            </a:xfrm>
            <a:custGeom>
              <a:avLst/>
              <a:gdLst>
                <a:gd name="T0" fmla="*/ 0 w 453"/>
                <a:gd name="T1" fmla="*/ 0 h 216"/>
                <a:gd name="T2" fmla="*/ 452 w 453"/>
                <a:gd name="T3" fmla="*/ 0 h 216"/>
                <a:gd name="T4" fmla="*/ 452 w 453"/>
                <a:gd name="T5" fmla="*/ 215 h 216"/>
                <a:gd name="T6" fmla="*/ 0 w 453"/>
                <a:gd name="T7" fmla="*/ 215 h 216"/>
                <a:gd name="T8" fmla="*/ 0 w 453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216">
                  <a:moveTo>
                    <a:pt x="0" y="0"/>
                  </a:moveTo>
                  <a:lnTo>
                    <a:pt x="452" y="0"/>
                  </a:lnTo>
                  <a:lnTo>
                    <a:pt x="452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8703" name="Freeform 42"/>
            <p:cNvSpPr>
              <a:spLocks/>
            </p:cNvSpPr>
            <p:nvPr/>
          </p:nvSpPr>
          <p:spPr bwMode="auto">
            <a:xfrm>
              <a:off x="1361" y="2637"/>
              <a:ext cx="907" cy="216"/>
            </a:xfrm>
            <a:custGeom>
              <a:avLst/>
              <a:gdLst>
                <a:gd name="T0" fmla="*/ 0 w 907"/>
                <a:gd name="T1" fmla="*/ 0 h 216"/>
                <a:gd name="T2" fmla="*/ 906 w 907"/>
                <a:gd name="T3" fmla="*/ 0 h 216"/>
                <a:gd name="T4" fmla="*/ 906 w 907"/>
                <a:gd name="T5" fmla="*/ 215 h 216"/>
                <a:gd name="T6" fmla="*/ 0 w 907"/>
                <a:gd name="T7" fmla="*/ 215 h 216"/>
                <a:gd name="T8" fmla="*/ 0 w 907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7" h="216">
                  <a:moveTo>
                    <a:pt x="0" y="0"/>
                  </a:moveTo>
                  <a:lnTo>
                    <a:pt x="906" y="0"/>
                  </a:lnTo>
                  <a:lnTo>
                    <a:pt x="906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8704" name="Freeform 43"/>
            <p:cNvSpPr>
              <a:spLocks/>
            </p:cNvSpPr>
            <p:nvPr/>
          </p:nvSpPr>
          <p:spPr bwMode="auto">
            <a:xfrm>
              <a:off x="2287" y="2637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8705" name="Freeform 44"/>
            <p:cNvSpPr>
              <a:spLocks/>
            </p:cNvSpPr>
            <p:nvPr/>
          </p:nvSpPr>
          <p:spPr bwMode="auto">
            <a:xfrm>
              <a:off x="3214" y="2638"/>
              <a:ext cx="432" cy="216"/>
            </a:xfrm>
            <a:custGeom>
              <a:avLst/>
              <a:gdLst>
                <a:gd name="T0" fmla="*/ 0 w 432"/>
                <a:gd name="T1" fmla="*/ 0 h 216"/>
                <a:gd name="T2" fmla="*/ 431 w 432"/>
                <a:gd name="T3" fmla="*/ 0 h 216"/>
                <a:gd name="T4" fmla="*/ 431 w 432"/>
                <a:gd name="T5" fmla="*/ 215 h 216"/>
                <a:gd name="T6" fmla="*/ 0 w 432"/>
                <a:gd name="T7" fmla="*/ 215 h 216"/>
                <a:gd name="T8" fmla="*/ 0 w 432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6">
                  <a:moveTo>
                    <a:pt x="0" y="0"/>
                  </a:moveTo>
                  <a:lnTo>
                    <a:pt x="431" y="0"/>
                  </a:lnTo>
                  <a:lnTo>
                    <a:pt x="431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8706" name="Freeform 41"/>
            <p:cNvSpPr>
              <a:spLocks/>
            </p:cNvSpPr>
            <p:nvPr/>
          </p:nvSpPr>
          <p:spPr bwMode="auto">
            <a:xfrm>
              <a:off x="3666" y="2637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sp>
        <p:nvSpPr>
          <p:cNvPr id="28685" name="Freeform 47"/>
          <p:cNvSpPr>
            <a:spLocks/>
          </p:cNvSpPr>
          <p:nvPr/>
        </p:nvSpPr>
        <p:spPr bwMode="auto">
          <a:xfrm>
            <a:off x="1147763" y="3789363"/>
            <a:ext cx="1439862" cy="342900"/>
          </a:xfrm>
          <a:custGeom>
            <a:avLst/>
            <a:gdLst>
              <a:gd name="T0" fmla="*/ 0 w 907"/>
              <a:gd name="T1" fmla="*/ 0 h 216"/>
              <a:gd name="T2" fmla="*/ 1438275 w 907"/>
              <a:gd name="T3" fmla="*/ 0 h 216"/>
              <a:gd name="T4" fmla="*/ 1438275 w 907"/>
              <a:gd name="T5" fmla="*/ 341313 h 216"/>
              <a:gd name="T6" fmla="*/ 0 w 907"/>
              <a:gd name="T7" fmla="*/ 341313 h 216"/>
              <a:gd name="T8" fmla="*/ 0 w 907"/>
              <a:gd name="T9" fmla="*/ 0 h 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7" h="216">
                <a:moveTo>
                  <a:pt x="0" y="0"/>
                </a:moveTo>
                <a:lnTo>
                  <a:pt x="906" y="0"/>
                </a:lnTo>
                <a:lnTo>
                  <a:pt x="906" y="215"/>
                </a:lnTo>
                <a:lnTo>
                  <a:pt x="0" y="215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28686" name="Freeform 49"/>
          <p:cNvSpPr>
            <a:spLocks/>
          </p:cNvSpPr>
          <p:nvPr/>
        </p:nvSpPr>
        <p:spPr bwMode="auto">
          <a:xfrm>
            <a:off x="1147763" y="3789363"/>
            <a:ext cx="1439862" cy="342900"/>
          </a:xfrm>
          <a:custGeom>
            <a:avLst/>
            <a:gdLst>
              <a:gd name="T0" fmla="*/ 0 w 907"/>
              <a:gd name="T1" fmla="*/ 0 h 216"/>
              <a:gd name="T2" fmla="*/ 1438275 w 907"/>
              <a:gd name="T3" fmla="*/ 0 h 216"/>
              <a:gd name="T4" fmla="*/ 1438275 w 907"/>
              <a:gd name="T5" fmla="*/ 341313 h 216"/>
              <a:gd name="T6" fmla="*/ 0 w 907"/>
              <a:gd name="T7" fmla="*/ 341313 h 216"/>
              <a:gd name="T8" fmla="*/ 0 w 907"/>
              <a:gd name="T9" fmla="*/ 0 h 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7" h="216">
                <a:moveTo>
                  <a:pt x="0" y="0"/>
                </a:moveTo>
                <a:lnTo>
                  <a:pt x="906" y="0"/>
                </a:lnTo>
                <a:lnTo>
                  <a:pt x="906" y="215"/>
                </a:lnTo>
                <a:lnTo>
                  <a:pt x="0" y="215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28687" name="Freeform 50"/>
          <p:cNvSpPr>
            <a:spLocks/>
          </p:cNvSpPr>
          <p:nvPr/>
        </p:nvSpPr>
        <p:spPr bwMode="auto">
          <a:xfrm>
            <a:off x="2619375" y="3789363"/>
            <a:ext cx="1438275" cy="342900"/>
          </a:xfrm>
          <a:custGeom>
            <a:avLst/>
            <a:gdLst>
              <a:gd name="T0" fmla="*/ 0 w 906"/>
              <a:gd name="T1" fmla="*/ 0 h 216"/>
              <a:gd name="T2" fmla="*/ 1436688 w 906"/>
              <a:gd name="T3" fmla="*/ 0 h 216"/>
              <a:gd name="T4" fmla="*/ 1436688 w 906"/>
              <a:gd name="T5" fmla="*/ 341313 h 216"/>
              <a:gd name="T6" fmla="*/ 0 w 906"/>
              <a:gd name="T7" fmla="*/ 341313 h 216"/>
              <a:gd name="T8" fmla="*/ 0 w 906"/>
              <a:gd name="T9" fmla="*/ 0 h 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6" h="216">
                <a:moveTo>
                  <a:pt x="0" y="0"/>
                </a:moveTo>
                <a:lnTo>
                  <a:pt x="905" y="0"/>
                </a:lnTo>
                <a:lnTo>
                  <a:pt x="905" y="215"/>
                </a:lnTo>
                <a:lnTo>
                  <a:pt x="0" y="215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28688" name="Freeform 51"/>
          <p:cNvSpPr>
            <a:spLocks/>
          </p:cNvSpPr>
          <p:nvPr/>
        </p:nvSpPr>
        <p:spPr bwMode="auto">
          <a:xfrm>
            <a:off x="4090988" y="3790950"/>
            <a:ext cx="685800" cy="342900"/>
          </a:xfrm>
          <a:custGeom>
            <a:avLst/>
            <a:gdLst>
              <a:gd name="T0" fmla="*/ 0 w 432"/>
              <a:gd name="T1" fmla="*/ 0 h 216"/>
              <a:gd name="T2" fmla="*/ 684213 w 432"/>
              <a:gd name="T3" fmla="*/ 0 h 216"/>
              <a:gd name="T4" fmla="*/ 684213 w 432"/>
              <a:gd name="T5" fmla="*/ 341313 h 216"/>
              <a:gd name="T6" fmla="*/ 0 w 432"/>
              <a:gd name="T7" fmla="*/ 341313 h 216"/>
              <a:gd name="T8" fmla="*/ 0 w 432"/>
              <a:gd name="T9" fmla="*/ 0 h 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2" h="216">
                <a:moveTo>
                  <a:pt x="0" y="0"/>
                </a:moveTo>
                <a:lnTo>
                  <a:pt x="431" y="0"/>
                </a:lnTo>
                <a:lnTo>
                  <a:pt x="431" y="215"/>
                </a:lnTo>
                <a:lnTo>
                  <a:pt x="0" y="215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28689" name="Freeform 48"/>
          <p:cNvSpPr>
            <a:spLocks/>
          </p:cNvSpPr>
          <p:nvPr/>
        </p:nvSpPr>
        <p:spPr bwMode="auto">
          <a:xfrm>
            <a:off x="4808538" y="3789363"/>
            <a:ext cx="1438275" cy="342900"/>
          </a:xfrm>
          <a:custGeom>
            <a:avLst/>
            <a:gdLst>
              <a:gd name="T0" fmla="*/ 0 w 906"/>
              <a:gd name="T1" fmla="*/ 0 h 216"/>
              <a:gd name="T2" fmla="*/ 1436688 w 906"/>
              <a:gd name="T3" fmla="*/ 0 h 216"/>
              <a:gd name="T4" fmla="*/ 1436688 w 906"/>
              <a:gd name="T5" fmla="*/ 341313 h 216"/>
              <a:gd name="T6" fmla="*/ 0 w 906"/>
              <a:gd name="T7" fmla="*/ 341313 h 216"/>
              <a:gd name="T8" fmla="*/ 0 w 906"/>
              <a:gd name="T9" fmla="*/ 0 h 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6" h="216">
                <a:moveTo>
                  <a:pt x="0" y="0"/>
                </a:moveTo>
                <a:lnTo>
                  <a:pt x="905" y="0"/>
                </a:lnTo>
                <a:lnTo>
                  <a:pt x="905" y="215"/>
                </a:lnTo>
                <a:lnTo>
                  <a:pt x="0" y="215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28690" name="Freeform 54"/>
          <p:cNvSpPr>
            <a:spLocks/>
          </p:cNvSpPr>
          <p:nvPr/>
        </p:nvSpPr>
        <p:spPr bwMode="auto">
          <a:xfrm>
            <a:off x="6280150" y="3789363"/>
            <a:ext cx="1438275" cy="342900"/>
          </a:xfrm>
          <a:custGeom>
            <a:avLst/>
            <a:gdLst>
              <a:gd name="T0" fmla="*/ 0 w 906"/>
              <a:gd name="T1" fmla="*/ 0 h 216"/>
              <a:gd name="T2" fmla="*/ 1436688 w 906"/>
              <a:gd name="T3" fmla="*/ 0 h 216"/>
              <a:gd name="T4" fmla="*/ 1436688 w 906"/>
              <a:gd name="T5" fmla="*/ 341313 h 216"/>
              <a:gd name="T6" fmla="*/ 0 w 906"/>
              <a:gd name="T7" fmla="*/ 341313 h 216"/>
              <a:gd name="T8" fmla="*/ 0 w 906"/>
              <a:gd name="T9" fmla="*/ 0 h 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6" h="216">
                <a:moveTo>
                  <a:pt x="0" y="0"/>
                </a:moveTo>
                <a:lnTo>
                  <a:pt x="905" y="0"/>
                </a:lnTo>
                <a:lnTo>
                  <a:pt x="905" y="215"/>
                </a:lnTo>
                <a:lnTo>
                  <a:pt x="0" y="215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grpSp>
        <p:nvGrpSpPr>
          <p:cNvPr id="24658" name="Group 82"/>
          <p:cNvGrpSpPr>
            <a:grpSpLocks/>
          </p:cNvGrpSpPr>
          <p:nvPr/>
        </p:nvGrpSpPr>
        <p:grpSpPr bwMode="auto">
          <a:xfrm>
            <a:off x="1116013" y="3429000"/>
            <a:ext cx="6948487" cy="344488"/>
            <a:chOff x="195" y="2163"/>
            <a:chExt cx="4377" cy="217"/>
          </a:xfrm>
        </p:grpSpPr>
        <p:sp>
          <p:nvSpPr>
            <p:cNvPr id="28693" name="Freeform 56"/>
            <p:cNvSpPr>
              <a:spLocks/>
            </p:cNvSpPr>
            <p:nvPr/>
          </p:nvSpPr>
          <p:spPr bwMode="auto">
            <a:xfrm>
              <a:off x="1361" y="2163"/>
              <a:ext cx="907" cy="216"/>
            </a:xfrm>
            <a:custGeom>
              <a:avLst/>
              <a:gdLst>
                <a:gd name="T0" fmla="*/ 0 w 907"/>
                <a:gd name="T1" fmla="*/ 0 h 216"/>
                <a:gd name="T2" fmla="*/ 906 w 907"/>
                <a:gd name="T3" fmla="*/ 0 h 216"/>
                <a:gd name="T4" fmla="*/ 906 w 907"/>
                <a:gd name="T5" fmla="*/ 215 h 216"/>
                <a:gd name="T6" fmla="*/ 0 w 907"/>
                <a:gd name="T7" fmla="*/ 215 h 216"/>
                <a:gd name="T8" fmla="*/ 0 w 907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7" h="216">
                  <a:moveTo>
                    <a:pt x="0" y="0"/>
                  </a:moveTo>
                  <a:lnTo>
                    <a:pt x="906" y="0"/>
                  </a:lnTo>
                  <a:lnTo>
                    <a:pt x="906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8694" name="Freeform 55"/>
            <p:cNvSpPr>
              <a:spLocks/>
            </p:cNvSpPr>
            <p:nvPr/>
          </p:nvSpPr>
          <p:spPr bwMode="auto">
            <a:xfrm>
              <a:off x="195" y="2163"/>
              <a:ext cx="669" cy="216"/>
            </a:xfrm>
            <a:custGeom>
              <a:avLst/>
              <a:gdLst>
                <a:gd name="T0" fmla="*/ 0 w 669"/>
                <a:gd name="T1" fmla="*/ 0 h 216"/>
                <a:gd name="T2" fmla="*/ 668 w 669"/>
                <a:gd name="T3" fmla="*/ 0 h 216"/>
                <a:gd name="T4" fmla="*/ 668 w 669"/>
                <a:gd name="T5" fmla="*/ 215 h 216"/>
                <a:gd name="T6" fmla="*/ 0 w 669"/>
                <a:gd name="T7" fmla="*/ 215 h 216"/>
                <a:gd name="T8" fmla="*/ 0 w 669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9" h="216">
                  <a:moveTo>
                    <a:pt x="0" y="0"/>
                  </a:moveTo>
                  <a:lnTo>
                    <a:pt x="668" y="0"/>
                  </a:lnTo>
                  <a:lnTo>
                    <a:pt x="668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8695" name="Freeform 61"/>
            <p:cNvSpPr>
              <a:spLocks/>
            </p:cNvSpPr>
            <p:nvPr/>
          </p:nvSpPr>
          <p:spPr bwMode="auto">
            <a:xfrm>
              <a:off x="888" y="2163"/>
              <a:ext cx="453" cy="217"/>
            </a:xfrm>
            <a:custGeom>
              <a:avLst/>
              <a:gdLst>
                <a:gd name="T0" fmla="*/ 0 w 453"/>
                <a:gd name="T1" fmla="*/ 0 h 217"/>
                <a:gd name="T2" fmla="*/ 452 w 453"/>
                <a:gd name="T3" fmla="*/ 0 h 217"/>
                <a:gd name="T4" fmla="*/ 452 w 453"/>
                <a:gd name="T5" fmla="*/ 216 h 217"/>
                <a:gd name="T6" fmla="*/ 0 w 453"/>
                <a:gd name="T7" fmla="*/ 216 h 217"/>
                <a:gd name="T8" fmla="*/ 0 w 453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217">
                  <a:moveTo>
                    <a:pt x="0" y="0"/>
                  </a:moveTo>
                  <a:lnTo>
                    <a:pt x="452" y="0"/>
                  </a:lnTo>
                  <a:lnTo>
                    <a:pt x="452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8696" name="Freeform 58"/>
            <p:cNvSpPr>
              <a:spLocks/>
            </p:cNvSpPr>
            <p:nvPr/>
          </p:nvSpPr>
          <p:spPr bwMode="auto">
            <a:xfrm>
              <a:off x="1361" y="2163"/>
              <a:ext cx="907" cy="216"/>
            </a:xfrm>
            <a:custGeom>
              <a:avLst/>
              <a:gdLst>
                <a:gd name="T0" fmla="*/ 0 w 907"/>
                <a:gd name="T1" fmla="*/ 0 h 216"/>
                <a:gd name="T2" fmla="*/ 906 w 907"/>
                <a:gd name="T3" fmla="*/ 0 h 216"/>
                <a:gd name="T4" fmla="*/ 906 w 907"/>
                <a:gd name="T5" fmla="*/ 215 h 216"/>
                <a:gd name="T6" fmla="*/ 0 w 907"/>
                <a:gd name="T7" fmla="*/ 215 h 216"/>
                <a:gd name="T8" fmla="*/ 0 w 907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7" h="216">
                  <a:moveTo>
                    <a:pt x="0" y="0"/>
                  </a:moveTo>
                  <a:lnTo>
                    <a:pt x="906" y="0"/>
                  </a:lnTo>
                  <a:lnTo>
                    <a:pt x="906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8697" name="Freeform 59"/>
            <p:cNvSpPr>
              <a:spLocks/>
            </p:cNvSpPr>
            <p:nvPr/>
          </p:nvSpPr>
          <p:spPr bwMode="auto">
            <a:xfrm>
              <a:off x="2287" y="2163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8698" name="Freeform 60"/>
            <p:cNvSpPr>
              <a:spLocks/>
            </p:cNvSpPr>
            <p:nvPr/>
          </p:nvSpPr>
          <p:spPr bwMode="auto">
            <a:xfrm>
              <a:off x="3214" y="2163"/>
              <a:ext cx="432" cy="217"/>
            </a:xfrm>
            <a:custGeom>
              <a:avLst/>
              <a:gdLst>
                <a:gd name="T0" fmla="*/ 0 w 432"/>
                <a:gd name="T1" fmla="*/ 0 h 217"/>
                <a:gd name="T2" fmla="*/ 431 w 432"/>
                <a:gd name="T3" fmla="*/ 0 h 217"/>
                <a:gd name="T4" fmla="*/ 431 w 432"/>
                <a:gd name="T5" fmla="*/ 216 h 217"/>
                <a:gd name="T6" fmla="*/ 0 w 432"/>
                <a:gd name="T7" fmla="*/ 216 h 217"/>
                <a:gd name="T8" fmla="*/ 0 w 43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17">
                  <a:moveTo>
                    <a:pt x="0" y="0"/>
                  </a:moveTo>
                  <a:lnTo>
                    <a:pt x="431" y="0"/>
                  </a:lnTo>
                  <a:lnTo>
                    <a:pt x="431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28699" name="Freeform 57"/>
            <p:cNvSpPr>
              <a:spLocks/>
            </p:cNvSpPr>
            <p:nvPr/>
          </p:nvSpPr>
          <p:spPr bwMode="auto">
            <a:xfrm>
              <a:off x="3666" y="2163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sp>
        <p:nvSpPr>
          <p:cNvPr id="24646" name="AutoShape 70"/>
          <p:cNvSpPr>
            <a:spLocks noChangeArrowheads="1"/>
          </p:cNvSpPr>
          <p:nvPr/>
        </p:nvSpPr>
        <p:spPr bwMode="auto">
          <a:xfrm>
            <a:off x="2051050" y="3716338"/>
            <a:ext cx="1676400" cy="838200"/>
          </a:xfrm>
          <a:prstGeom prst="wedgeRoundRectCallout">
            <a:avLst>
              <a:gd name="adj1" fmla="val -67898"/>
              <a:gd name="adj2" fmla="val 112310"/>
              <a:gd name="adj3" fmla="val 16667"/>
            </a:avLst>
          </a:prstGeom>
          <a:solidFill>
            <a:srgbClr val="FFFF99">
              <a:alpha val="50195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FFFF99"/>
            </a:extrusionClr>
            <a:contourClr>
              <a:srgbClr val="FFFF99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nl-NL" altLang="nl-NL" sz="1600" b="1"/>
              <a:t>De tweede laag begint met een drieklezoor</a:t>
            </a:r>
          </a:p>
        </p:txBody>
      </p:sp>
    </p:spTree>
    <p:extLst>
      <p:ext uri="{BB962C8B-B14F-4D97-AF65-F5344CB8AC3E}">
        <p14:creationId xmlns:p14="http://schemas.microsoft.com/office/powerpoint/2010/main" val="319135462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39" grpId="0" autoUpdateAnimBg="0"/>
      <p:bldP spid="24647" grpId="0" animBg="1"/>
      <p:bldP spid="24646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533400"/>
            <a:ext cx="7772400" cy="1143000"/>
          </a:xfrm>
        </p:spPr>
        <p:txBody>
          <a:bodyPr anchor="ctr"/>
          <a:lstStyle/>
          <a:p>
            <a:r>
              <a:rPr lang="nl-NL" altLang="nl-NL" sz="4400" smtClean="0"/>
              <a:t>Ontmoetingen en hoeken</a:t>
            </a:r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nl-NL"/>
              <a:t>Metselverbanden</a:t>
            </a:r>
          </a:p>
        </p:txBody>
      </p:sp>
      <p:sp>
        <p:nvSpPr>
          <p:cNvPr id="30724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E628AC67-BE89-495A-94FC-B859E9A25B51}" type="slidenum">
              <a:rPr lang="nl-NL" altLang="nl-NL" sz="900">
                <a:solidFill>
                  <a:schemeClr val="accent1"/>
                </a:solidFill>
              </a:rPr>
              <a:pPr algn="r"/>
              <a:t>15</a:t>
            </a:fld>
            <a:endParaRPr lang="nl-NL" altLang="nl-NL" sz="900">
              <a:solidFill>
                <a:schemeClr val="accent1"/>
              </a:solidFill>
            </a:endParaRPr>
          </a:p>
        </p:txBody>
      </p:sp>
      <p:sp>
        <p:nvSpPr>
          <p:cNvPr id="30725" name="Text Box 81"/>
          <p:cNvSpPr txBox="1">
            <a:spLocks noChangeArrowheads="1"/>
          </p:cNvSpPr>
          <p:nvPr/>
        </p:nvSpPr>
        <p:spPr bwMode="auto">
          <a:xfrm>
            <a:off x="304800" y="2133600"/>
            <a:ext cx="2209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altLang="nl-NL"/>
              <a:t>Bij een hoek komen twee muren meestal loodrecht tegen elkaar</a:t>
            </a:r>
          </a:p>
        </p:txBody>
      </p:sp>
      <p:sp>
        <p:nvSpPr>
          <p:cNvPr id="30726" name="Text Box 82"/>
          <p:cNvSpPr txBox="1">
            <a:spLocks noChangeArrowheads="1"/>
          </p:cNvSpPr>
          <p:nvPr/>
        </p:nvSpPr>
        <p:spPr bwMode="auto">
          <a:xfrm>
            <a:off x="6705600" y="1981200"/>
            <a:ext cx="22098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altLang="nl-NL"/>
              <a:t>Bij een ontmoeting kruisen twee muren elkaar (meestal loodrecht)</a:t>
            </a:r>
          </a:p>
        </p:txBody>
      </p:sp>
      <p:sp>
        <p:nvSpPr>
          <p:cNvPr id="27732" name="AutoShape 8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086600" y="5943600"/>
            <a:ext cx="304800" cy="304800"/>
          </a:xfrm>
          <a:prstGeom prst="actionButtonForwardNex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pic>
        <p:nvPicPr>
          <p:cNvPr id="30728" name="Picture 89" descr="K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876425"/>
            <a:ext cx="4187825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73446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3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762000" y="533400"/>
            <a:ext cx="7772400" cy="1143000"/>
          </a:xfrm>
        </p:spPr>
        <p:txBody>
          <a:bodyPr anchor="ctr"/>
          <a:lstStyle/>
          <a:p>
            <a:r>
              <a:rPr lang="nl-NL" altLang="nl-NL" sz="4400" smtClean="0"/>
              <a:t>Hoeken in halfsteensmuren</a:t>
            </a:r>
          </a:p>
        </p:txBody>
      </p:sp>
      <p:sp>
        <p:nvSpPr>
          <p:cNvPr id="1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nl-NL"/>
              <a:t>Metselverbanden</a:t>
            </a:r>
          </a:p>
        </p:txBody>
      </p:sp>
      <p:sp>
        <p:nvSpPr>
          <p:cNvPr id="31748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46D63A8D-3F85-408F-92B4-F9037B8C6A80}" type="slidenum">
              <a:rPr lang="nl-NL" altLang="nl-NL" sz="900">
                <a:solidFill>
                  <a:schemeClr val="accent1"/>
                </a:solidFill>
              </a:rPr>
              <a:pPr algn="r"/>
              <a:t>16</a:t>
            </a:fld>
            <a:endParaRPr lang="nl-NL" altLang="nl-NL" sz="900">
              <a:solidFill>
                <a:schemeClr val="accent1"/>
              </a:solidFill>
            </a:endParaRPr>
          </a:p>
        </p:txBody>
      </p:sp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7210425" y="3000375"/>
            <a:ext cx="1219200" cy="914400"/>
          </a:xfrm>
          <a:prstGeom prst="cube">
            <a:avLst>
              <a:gd name="adj" fmla="val 68231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6543675" y="3676650"/>
            <a:ext cx="1219200" cy="914400"/>
          </a:xfrm>
          <a:prstGeom prst="cube">
            <a:avLst>
              <a:gd name="adj" fmla="val 68231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6753225" y="3133725"/>
            <a:ext cx="1219200" cy="876300"/>
          </a:xfrm>
          <a:prstGeom prst="cube">
            <a:avLst>
              <a:gd name="adj" fmla="val 68231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1793875" y="4686300"/>
            <a:ext cx="1600200" cy="571500"/>
          </a:xfrm>
          <a:prstGeom prst="cube">
            <a:avLst>
              <a:gd name="adj" fmla="val 49306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3155950" y="4683125"/>
            <a:ext cx="1600200" cy="571500"/>
          </a:xfrm>
          <a:prstGeom prst="cube">
            <a:avLst>
              <a:gd name="adj" fmla="val 49306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32775" name="AutoShape 7"/>
          <p:cNvSpPr>
            <a:spLocks noChangeArrowheads="1"/>
          </p:cNvSpPr>
          <p:nvPr/>
        </p:nvSpPr>
        <p:spPr bwMode="auto">
          <a:xfrm>
            <a:off x="4505325" y="4686300"/>
            <a:ext cx="1600200" cy="571500"/>
          </a:xfrm>
          <a:prstGeom prst="cube">
            <a:avLst>
              <a:gd name="adj" fmla="val 49306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32780" name="AutoShape 12"/>
          <p:cNvSpPr>
            <a:spLocks noChangeArrowheads="1"/>
          </p:cNvSpPr>
          <p:nvPr/>
        </p:nvSpPr>
        <p:spPr bwMode="auto">
          <a:xfrm>
            <a:off x="2438400" y="4362450"/>
            <a:ext cx="1600200" cy="571500"/>
          </a:xfrm>
          <a:prstGeom prst="cube">
            <a:avLst>
              <a:gd name="adj" fmla="val 49306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32783" name="AutoShape 15"/>
          <p:cNvSpPr>
            <a:spLocks noChangeArrowheads="1"/>
          </p:cNvSpPr>
          <p:nvPr/>
        </p:nvSpPr>
        <p:spPr bwMode="auto">
          <a:xfrm>
            <a:off x="5486400" y="4362450"/>
            <a:ext cx="1257300" cy="571500"/>
          </a:xfrm>
          <a:prstGeom prst="cube">
            <a:avLst>
              <a:gd name="adj" fmla="val 49306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31757" name="Text Box 16"/>
          <p:cNvSpPr txBox="1">
            <a:spLocks noChangeArrowheads="1"/>
          </p:cNvSpPr>
          <p:nvPr/>
        </p:nvSpPr>
        <p:spPr bwMode="auto">
          <a:xfrm>
            <a:off x="2819400" y="1981200"/>
            <a:ext cx="350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altLang="nl-NL"/>
              <a:t>Hoek in halfsteensverband</a:t>
            </a:r>
          </a:p>
        </p:txBody>
      </p:sp>
      <p:sp>
        <p:nvSpPr>
          <p:cNvPr id="32790" name="AutoShape 22"/>
          <p:cNvSpPr>
            <a:spLocks noChangeArrowheads="1"/>
          </p:cNvSpPr>
          <p:nvPr/>
        </p:nvSpPr>
        <p:spPr bwMode="auto">
          <a:xfrm>
            <a:off x="4505325" y="4686300"/>
            <a:ext cx="1600200" cy="571500"/>
          </a:xfrm>
          <a:prstGeom prst="cube">
            <a:avLst>
              <a:gd name="adj" fmla="val 49306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32791" name="AutoShape 23"/>
          <p:cNvSpPr>
            <a:spLocks noChangeArrowheads="1"/>
          </p:cNvSpPr>
          <p:nvPr/>
        </p:nvSpPr>
        <p:spPr bwMode="auto">
          <a:xfrm>
            <a:off x="5867400" y="4343400"/>
            <a:ext cx="1219200" cy="914400"/>
          </a:xfrm>
          <a:prstGeom prst="cube">
            <a:avLst>
              <a:gd name="adj" fmla="val 68231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32782" name="AutoShape 14"/>
          <p:cNvSpPr>
            <a:spLocks noChangeArrowheads="1"/>
          </p:cNvSpPr>
          <p:nvPr/>
        </p:nvSpPr>
        <p:spPr bwMode="auto">
          <a:xfrm>
            <a:off x="6124575" y="3771900"/>
            <a:ext cx="1219200" cy="819150"/>
          </a:xfrm>
          <a:prstGeom prst="cube">
            <a:avLst>
              <a:gd name="adj" fmla="val 68231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32781" name="AutoShape 13"/>
          <p:cNvSpPr>
            <a:spLocks noChangeArrowheads="1"/>
          </p:cNvSpPr>
          <p:nvPr/>
        </p:nvSpPr>
        <p:spPr bwMode="auto">
          <a:xfrm>
            <a:off x="3790950" y="4362450"/>
            <a:ext cx="1600200" cy="571500"/>
          </a:xfrm>
          <a:prstGeom prst="cube">
            <a:avLst>
              <a:gd name="adj" fmla="val 49306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32792" name="AutoShape 24"/>
          <p:cNvSpPr>
            <a:spLocks noChangeArrowheads="1"/>
          </p:cNvSpPr>
          <p:nvPr/>
        </p:nvSpPr>
        <p:spPr bwMode="auto">
          <a:xfrm>
            <a:off x="5143500" y="4362450"/>
            <a:ext cx="1600200" cy="571500"/>
          </a:xfrm>
          <a:prstGeom prst="cube">
            <a:avLst>
              <a:gd name="adj" fmla="val 49306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32793" name="AutoShape 2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086600" y="5943600"/>
            <a:ext cx="304800" cy="304800"/>
          </a:xfrm>
          <a:prstGeom prst="actionButtonForwardNex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0835287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2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nimBg="1"/>
      <p:bldP spid="32771" grpId="0" animBg="1"/>
      <p:bldP spid="32772" grpId="0" animBg="1"/>
      <p:bldP spid="32773" grpId="0" animBg="1"/>
      <p:bldP spid="32774" grpId="0" animBg="1"/>
      <p:bldP spid="32775" grpId="0" animBg="1"/>
      <p:bldP spid="32780" grpId="0" animBg="1"/>
      <p:bldP spid="32783" grpId="0" animBg="1"/>
      <p:bldP spid="32790" grpId="0" animBg="1"/>
      <p:bldP spid="32791" grpId="0" animBg="1"/>
      <p:bldP spid="32782" grpId="0" animBg="1"/>
      <p:bldP spid="32781" grpId="0" animBg="1"/>
      <p:bldP spid="32792" grpId="0" animBg="1"/>
      <p:bldP spid="3279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8"/>
          <p:cNvSpPr>
            <a:spLocks noGrp="1" noChangeArrowheads="1"/>
          </p:cNvSpPr>
          <p:nvPr>
            <p:ph type="ctrTitle"/>
          </p:nvPr>
        </p:nvSpPr>
        <p:spPr>
          <a:xfrm>
            <a:off x="762000" y="533400"/>
            <a:ext cx="7772400" cy="1143000"/>
          </a:xfrm>
        </p:spPr>
        <p:txBody>
          <a:bodyPr anchor="ctr"/>
          <a:lstStyle/>
          <a:p>
            <a:r>
              <a:rPr lang="nl-NL" altLang="nl-NL" sz="4400" smtClean="0"/>
              <a:t>Hoeken in halfsteensmuren</a:t>
            </a:r>
          </a:p>
        </p:txBody>
      </p:sp>
      <p:sp>
        <p:nvSpPr>
          <p:cNvPr id="22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nl-NL"/>
              <a:t>Metselverbanden</a:t>
            </a:r>
          </a:p>
        </p:txBody>
      </p:sp>
      <p:sp>
        <p:nvSpPr>
          <p:cNvPr id="32772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A20B34D4-23CA-482A-9DF4-349A663CA020}" type="slidenum">
              <a:rPr lang="nl-NL" altLang="nl-NL" sz="900">
                <a:solidFill>
                  <a:schemeClr val="accent1"/>
                </a:solidFill>
              </a:rPr>
              <a:pPr algn="r"/>
              <a:t>17</a:t>
            </a:fld>
            <a:endParaRPr lang="nl-NL" altLang="nl-NL" sz="900">
              <a:solidFill>
                <a:schemeClr val="accent1"/>
              </a:solidFill>
            </a:endParaRPr>
          </a:p>
        </p:txBody>
      </p:sp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7026275" y="3194050"/>
            <a:ext cx="1219200" cy="914400"/>
          </a:xfrm>
          <a:prstGeom prst="cube">
            <a:avLst>
              <a:gd name="adj" fmla="val 68231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6362700" y="3848100"/>
            <a:ext cx="1219200" cy="914400"/>
          </a:xfrm>
          <a:prstGeom prst="cube">
            <a:avLst>
              <a:gd name="adj" fmla="val 68231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6762750" y="3130550"/>
            <a:ext cx="1219200" cy="876300"/>
          </a:xfrm>
          <a:prstGeom prst="cube">
            <a:avLst>
              <a:gd name="adj" fmla="val 68231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1800225" y="4676775"/>
            <a:ext cx="1600200" cy="571500"/>
          </a:xfrm>
          <a:prstGeom prst="cube">
            <a:avLst>
              <a:gd name="adj" fmla="val 49306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3155950" y="4683125"/>
            <a:ext cx="1600200" cy="571500"/>
          </a:xfrm>
          <a:prstGeom prst="cube">
            <a:avLst>
              <a:gd name="adj" fmla="val 49306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9703" name="AutoShape 7"/>
          <p:cNvSpPr>
            <a:spLocks noChangeArrowheads="1"/>
          </p:cNvSpPr>
          <p:nvPr/>
        </p:nvSpPr>
        <p:spPr bwMode="auto">
          <a:xfrm>
            <a:off x="4505325" y="4686300"/>
            <a:ext cx="1600200" cy="571500"/>
          </a:xfrm>
          <a:prstGeom prst="cube">
            <a:avLst>
              <a:gd name="adj" fmla="val 49306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9708" name="AutoShape 12"/>
          <p:cNvSpPr>
            <a:spLocks noChangeArrowheads="1"/>
          </p:cNvSpPr>
          <p:nvPr/>
        </p:nvSpPr>
        <p:spPr bwMode="auto">
          <a:xfrm>
            <a:off x="2771775" y="4356100"/>
            <a:ext cx="1600200" cy="571500"/>
          </a:xfrm>
          <a:prstGeom prst="cube">
            <a:avLst>
              <a:gd name="adj" fmla="val 49306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9711" name="AutoShape 15"/>
          <p:cNvSpPr>
            <a:spLocks noChangeArrowheads="1"/>
          </p:cNvSpPr>
          <p:nvPr/>
        </p:nvSpPr>
        <p:spPr bwMode="auto">
          <a:xfrm>
            <a:off x="5486400" y="4362450"/>
            <a:ext cx="1257300" cy="571500"/>
          </a:xfrm>
          <a:prstGeom prst="cube">
            <a:avLst>
              <a:gd name="adj" fmla="val 49306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32781" name="Text Box 16"/>
          <p:cNvSpPr txBox="1">
            <a:spLocks noChangeArrowheads="1"/>
          </p:cNvSpPr>
          <p:nvPr/>
        </p:nvSpPr>
        <p:spPr bwMode="auto">
          <a:xfrm>
            <a:off x="2819400" y="1981200"/>
            <a:ext cx="350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altLang="nl-NL"/>
              <a:t>Hoek in klezorenverband</a:t>
            </a:r>
          </a:p>
        </p:txBody>
      </p:sp>
      <p:sp>
        <p:nvSpPr>
          <p:cNvPr id="29722" name="AutoShape 26"/>
          <p:cNvSpPr>
            <a:spLocks noChangeArrowheads="1"/>
          </p:cNvSpPr>
          <p:nvPr/>
        </p:nvSpPr>
        <p:spPr bwMode="auto">
          <a:xfrm>
            <a:off x="5857875" y="4495800"/>
            <a:ext cx="1066800" cy="762000"/>
          </a:xfrm>
          <a:prstGeom prst="cube">
            <a:avLst>
              <a:gd name="adj" fmla="val 60833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9710" name="AutoShape 14"/>
          <p:cNvSpPr>
            <a:spLocks noChangeArrowheads="1"/>
          </p:cNvSpPr>
          <p:nvPr/>
        </p:nvSpPr>
        <p:spPr bwMode="auto">
          <a:xfrm>
            <a:off x="6124575" y="3781425"/>
            <a:ext cx="1219200" cy="819150"/>
          </a:xfrm>
          <a:prstGeom prst="cube">
            <a:avLst>
              <a:gd name="adj" fmla="val 68231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9719" name="AutoShape 23"/>
          <p:cNvSpPr>
            <a:spLocks noChangeArrowheads="1"/>
          </p:cNvSpPr>
          <p:nvPr/>
        </p:nvSpPr>
        <p:spPr bwMode="auto">
          <a:xfrm>
            <a:off x="6375400" y="3213100"/>
            <a:ext cx="1200150" cy="876300"/>
          </a:xfrm>
          <a:prstGeom prst="cube">
            <a:avLst>
              <a:gd name="adj" fmla="val 68231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9709" name="AutoShape 13"/>
          <p:cNvSpPr>
            <a:spLocks noChangeArrowheads="1"/>
          </p:cNvSpPr>
          <p:nvPr/>
        </p:nvSpPr>
        <p:spPr bwMode="auto">
          <a:xfrm>
            <a:off x="4127500" y="4356100"/>
            <a:ext cx="1600200" cy="571500"/>
          </a:xfrm>
          <a:prstGeom prst="cube">
            <a:avLst>
              <a:gd name="adj" fmla="val 49306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9723" name="AutoShape 27"/>
          <p:cNvSpPr>
            <a:spLocks noChangeArrowheads="1"/>
          </p:cNvSpPr>
          <p:nvPr/>
        </p:nvSpPr>
        <p:spPr bwMode="auto">
          <a:xfrm>
            <a:off x="5486400" y="4362450"/>
            <a:ext cx="1257300" cy="571500"/>
          </a:xfrm>
          <a:prstGeom prst="cube">
            <a:avLst>
              <a:gd name="adj" fmla="val 49306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9718" name="AutoShape 22"/>
          <p:cNvSpPr>
            <a:spLocks noChangeArrowheads="1"/>
          </p:cNvSpPr>
          <p:nvPr/>
        </p:nvSpPr>
        <p:spPr bwMode="auto">
          <a:xfrm>
            <a:off x="4502150" y="4029075"/>
            <a:ext cx="1600200" cy="571500"/>
          </a:xfrm>
          <a:prstGeom prst="cube">
            <a:avLst>
              <a:gd name="adj" fmla="val 49306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9717" name="AutoShape 21"/>
          <p:cNvSpPr>
            <a:spLocks noChangeArrowheads="1"/>
          </p:cNvSpPr>
          <p:nvPr/>
        </p:nvSpPr>
        <p:spPr bwMode="auto">
          <a:xfrm>
            <a:off x="5857875" y="3835400"/>
            <a:ext cx="1079500" cy="762000"/>
          </a:xfrm>
          <a:prstGeom prst="cube">
            <a:avLst>
              <a:gd name="adj" fmla="val 62083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9713" name="AutoShape 17"/>
          <p:cNvSpPr>
            <a:spLocks noChangeArrowheads="1"/>
          </p:cNvSpPr>
          <p:nvPr/>
        </p:nvSpPr>
        <p:spPr bwMode="auto">
          <a:xfrm>
            <a:off x="7620000" y="4419600"/>
            <a:ext cx="1295400" cy="990600"/>
          </a:xfrm>
          <a:prstGeom prst="wedgeRoundRectCallout">
            <a:avLst>
              <a:gd name="adj1" fmla="val -120097"/>
              <a:gd name="adj2" fmla="val -481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nl-NL" altLang="nl-NL" sz="1600"/>
              <a:t>Beginnen met een drieklezoor</a:t>
            </a:r>
          </a:p>
        </p:txBody>
      </p:sp>
      <p:sp>
        <p:nvSpPr>
          <p:cNvPr id="29720" name="AutoShape 24"/>
          <p:cNvSpPr>
            <a:spLocks noChangeArrowheads="1"/>
          </p:cNvSpPr>
          <p:nvPr/>
        </p:nvSpPr>
        <p:spPr bwMode="auto">
          <a:xfrm>
            <a:off x="4191000" y="5562600"/>
            <a:ext cx="1295400" cy="990600"/>
          </a:xfrm>
          <a:prstGeom prst="wedgeRoundRectCallout">
            <a:avLst>
              <a:gd name="adj1" fmla="val 99509"/>
              <a:gd name="adj2" fmla="val -131250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nl-NL" altLang="nl-NL" sz="1600"/>
              <a:t>Beginnen met een drieklezoor</a:t>
            </a:r>
          </a:p>
        </p:txBody>
      </p:sp>
      <p:sp>
        <p:nvSpPr>
          <p:cNvPr id="29724" name="AutoShape 2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086600" y="5943600"/>
            <a:ext cx="304800" cy="304800"/>
          </a:xfrm>
          <a:prstGeom prst="actionButtonForwardNex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9174704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nimBg="1"/>
      <p:bldP spid="29699" grpId="0" animBg="1"/>
      <p:bldP spid="29700" grpId="0" animBg="1"/>
      <p:bldP spid="29701" grpId="0" animBg="1"/>
      <p:bldP spid="29702" grpId="0" animBg="1"/>
      <p:bldP spid="29703" grpId="0" animBg="1"/>
      <p:bldP spid="29708" grpId="0" animBg="1"/>
      <p:bldP spid="29711" grpId="0" animBg="1"/>
      <p:bldP spid="29722" grpId="0" animBg="1"/>
      <p:bldP spid="29710" grpId="0" animBg="1"/>
      <p:bldP spid="29719" grpId="0" animBg="1"/>
      <p:bldP spid="29709" grpId="0" animBg="1"/>
      <p:bldP spid="29723" grpId="0" animBg="1"/>
      <p:bldP spid="29718" grpId="0" animBg="1"/>
      <p:bldP spid="29717" grpId="0" animBg="1"/>
      <p:bldP spid="29713" grpId="0" animBg="1" autoUpdateAnimBg="0"/>
      <p:bldP spid="29720" grpId="0" animBg="1" autoUpdateAnimBg="0"/>
      <p:bldP spid="2972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762000" y="533400"/>
            <a:ext cx="7772400" cy="1143000"/>
          </a:xfrm>
        </p:spPr>
        <p:txBody>
          <a:bodyPr anchor="ctr"/>
          <a:lstStyle/>
          <a:p>
            <a:r>
              <a:rPr lang="nl-NL" altLang="nl-NL" sz="4400" smtClean="0"/>
              <a:t>Hoeken in steensmuren</a:t>
            </a:r>
          </a:p>
        </p:txBody>
      </p:sp>
      <p:sp>
        <p:nvSpPr>
          <p:cNvPr id="31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nl-NL"/>
              <a:t>Metselverbanden</a:t>
            </a:r>
          </a:p>
        </p:txBody>
      </p:sp>
      <p:sp>
        <p:nvSpPr>
          <p:cNvPr id="33796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EB7E6E8E-B5DA-4C6E-A756-76076C284084}" type="slidenum">
              <a:rPr lang="nl-NL" altLang="nl-NL" sz="900">
                <a:solidFill>
                  <a:schemeClr val="accent1"/>
                </a:solidFill>
              </a:rPr>
              <a:pPr algn="r"/>
              <a:t>18</a:t>
            </a:fld>
            <a:endParaRPr lang="nl-NL" altLang="nl-NL" sz="900">
              <a:solidFill>
                <a:schemeClr val="accent1"/>
              </a:solidFill>
            </a:endParaRPr>
          </a:p>
        </p:txBody>
      </p:sp>
      <p:sp>
        <p:nvSpPr>
          <p:cNvPr id="28700" name="AutoShape 28"/>
          <p:cNvSpPr>
            <a:spLocks noChangeArrowheads="1"/>
          </p:cNvSpPr>
          <p:nvPr/>
        </p:nvSpPr>
        <p:spPr bwMode="auto">
          <a:xfrm>
            <a:off x="930275" y="4498975"/>
            <a:ext cx="1219200" cy="923925"/>
          </a:xfrm>
          <a:prstGeom prst="cube">
            <a:avLst>
              <a:gd name="adj" fmla="val 68231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8701" name="AutoShape 29"/>
          <p:cNvSpPr>
            <a:spLocks noChangeArrowheads="1"/>
          </p:cNvSpPr>
          <p:nvPr/>
        </p:nvSpPr>
        <p:spPr bwMode="auto">
          <a:xfrm>
            <a:off x="1565275" y="4498975"/>
            <a:ext cx="1219200" cy="920750"/>
          </a:xfrm>
          <a:prstGeom prst="cube">
            <a:avLst>
              <a:gd name="adj" fmla="val 68231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8698" name="AutoShape 26"/>
          <p:cNvSpPr>
            <a:spLocks noChangeArrowheads="1"/>
          </p:cNvSpPr>
          <p:nvPr/>
        </p:nvSpPr>
        <p:spPr bwMode="auto">
          <a:xfrm>
            <a:off x="2200275" y="4511675"/>
            <a:ext cx="1219200" cy="914400"/>
          </a:xfrm>
          <a:prstGeom prst="cube">
            <a:avLst>
              <a:gd name="adj" fmla="val 68231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8699" name="AutoShape 27"/>
          <p:cNvSpPr>
            <a:spLocks noChangeArrowheads="1"/>
          </p:cNvSpPr>
          <p:nvPr/>
        </p:nvSpPr>
        <p:spPr bwMode="auto">
          <a:xfrm>
            <a:off x="2847975" y="4511675"/>
            <a:ext cx="1219200" cy="914400"/>
          </a:xfrm>
          <a:prstGeom prst="cube">
            <a:avLst>
              <a:gd name="adj" fmla="val 68231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8696" name="AutoShape 24"/>
          <p:cNvSpPr>
            <a:spLocks noChangeArrowheads="1"/>
          </p:cNvSpPr>
          <p:nvPr/>
        </p:nvSpPr>
        <p:spPr bwMode="auto">
          <a:xfrm>
            <a:off x="3495675" y="4498975"/>
            <a:ext cx="1219200" cy="914400"/>
          </a:xfrm>
          <a:prstGeom prst="cube">
            <a:avLst>
              <a:gd name="adj" fmla="val 68231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8695" name="AutoShape 23"/>
          <p:cNvSpPr>
            <a:spLocks noChangeArrowheads="1"/>
          </p:cNvSpPr>
          <p:nvPr/>
        </p:nvSpPr>
        <p:spPr bwMode="auto">
          <a:xfrm>
            <a:off x="4143375" y="4498975"/>
            <a:ext cx="1219200" cy="914400"/>
          </a:xfrm>
          <a:prstGeom prst="cube">
            <a:avLst>
              <a:gd name="adj" fmla="val 68231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8690" name="AutoShape 18"/>
          <p:cNvSpPr>
            <a:spLocks noChangeArrowheads="1"/>
          </p:cNvSpPr>
          <p:nvPr/>
        </p:nvSpPr>
        <p:spPr bwMode="auto">
          <a:xfrm>
            <a:off x="6543675" y="2860675"/>
            <a:ext cx="1104900" cy="838200"/>
          </a:xfrm>
          <a:prstGeom prst="cube">
            <a:avLst>
              <a:gd name="adj" fmla="val 68231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8691" name="AutoShape 19"/>
          <p:cNvSpPr>
            <a:spLocks noChangeArrowheads="1"/>
          </p:cNvSpPr>
          <p:nvPr/>
        </p:nvSpPr>
        <p:spPr bwMode="auto">
          <a:xfrm>
            <a:off x="5905500" y="3476625"/>
            <a:ext cx="1123950" cy="857250"/>
          </a:xfrm>
          <a:prstGeom prst="cube">
            <a:avLst>
              <a:gd name="adj" fmla="val 68231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8692" name="AutoShape 20"/>
          <p:cNvSpPr>
            <a:spLocks noChangeArrowheads="1"/>
          </p:cNvSpPr>
          <p:nvPr/>
        </p:nvSpPr>
        <p:spPr bwMode="auto">
          <a:xfrm>
            <a:off x="5210175" y="4105275"/>
            <a:ext cx="1181100" cy="876300"/>
          </a:xfrm>
          <a:prstGeom prst="cube">
            <a:avLst>
              <a:gd name="adj" fmla="val 68231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8693" name="AutoShape 21"/>
          <p:cNvSpPr>
            <a:spLocks noChangeArrowheads="1"/>
          </p:cNvSpPr>
          <p:nvPr/>
        </p:nvSpPr>
        <p:spPr bwMode="auto">
          <a:xfrm>
            <a:off x="4791075" y="4721225"/>
            <a:ext cx="1003300" cy="692150"/>
          </a:xfrm>
          <a:prstGeom prst="cube">
            <a:avLst>
              <a:gd name="adj" fmla="val 56421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8689" name="AutoShape 17"/>
          <p:cNvSpPr>
            <a:spLocks noChangeArrowheads="1"/>
          </p:cNvSpPr>
          <p:nvPr/>
        </p:nvSpPr>
        <p:spPr bwMode="auto">
          <a:xfrm>
            <a:off x="7115175" y="2851150"/>
            <a:ext cx="1190625" cy="898525"/>
          </a:xfrm>
          <a:prstGeom prst="cube">
            <a:avLst>
              <a:gd name="adj" fmla="val 68231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6496050" y="3486150"/>
            <a:ext cx="1171575" cy="885825"/>
          </a:xfrm>
          <a:prstGeom prst="cube">
            <a:avLst>
              <a:gd name="adj" fmla="val 66130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5857875" y="4114800"/>
            <a:ext cx="1193800" cy="863600"/>
          </a:xfrm>
          <a:prstGeom prst="cube">
            <a:avLst>
              <a:gd name="adj" fmla="val 65991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33810" name="Text Box 16"/>
          <p:cNvSpPr txBox="1">
            <a:spLocks noChangeArrowheads="1"/>
          </p:cNvSpPr>
          <p:nvPr/>
        </p:nvSpPr>
        <p:spPr bwMode="auto">
          <a:xfrm>
            <a:off x="2819400" y="1981200"/>
            <a:ext cx="350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altLang="nl-NL"/>
              <a:t>Hoek in staandverband</a:t>
            </a:r>
          </a:p>
        </p:txBody>
      </p:sp>
      <p:sp>
        <p:nvSpPr>
          <p:cNvPr id="28697" name="AutoShape 25"/>
          <p:cNvSpPr>
            <a:spLocks noChangeArrowheads="1"/>
          </p:cNvSpPr>
          <p:nvPr/>
        </p:nvSpPr>
        <p:spPr bwMode="auto">
          <a:xfrm>
            <a:off x="5445125" y="4727575"/>
            <a:ext cx="1003300" cy="685800"/>
          </a:xfrm>
          <a:prstGeom prst="cube">
            <a:avLst>
              <a:gd name="adj" fmla="val 56481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8707" name="AutoShape 35"/>
          <p:cNvSpPr>
            <a:spLocks noChangeArrowheads="1"/>
          </p:cNvSpPr>
          <p:nvPr/>
        </p:nvSpPr>
        <p:spPr bwMode="auto">
          <a:xfrm>
            <a:off x="1600200" y="4305300"/>
            <a:ext cx="1381125" cy="542925"/>
          </a:xfrm>
          <a:prstGeom prst="cube">
            <a:avLst>
              <a:gd name="adj" fmla="val 39935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8708" name="AutoShape 36"/>
          <p:cNvSpPr>
            <a:spLocks noChangeArrowheads="1"/>
          </p:cNvSpPr>
          <p:nvPr/>
        </p:nvSpPr>
        <p:spPr bwMode="auto">
          <a:xfrm>
            <a:off x="1323975" y="4562475"/>
            <a:ext cx="1438275" cy="523875"/>
          </a:xfrm>
          <a:prstGeom prst="cube">
            <a:avLst>
              <a:gd name="adj" fmla="val 39935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8705" name="AutoShape 33"/>
          <p:cNvSpPr>
            <a:spLocks noChangeArrowheads="1"/>
          </p:cNvSpPr>
          <p:nvPr/>
        </p:nvSpPr>
        <p:spPr bwMode="auto">
          <a:xfrm>
            <a:off x="2809875" y="4305300"/>
            <a:ext cx="1447800" cy="542925"/>
          </a:xfrm>
          <a:prstGeom prst="cube">
            <a:avLst>
              <a:gd name="adj" fmla="val 39935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8706" name="AutoShape 34"/>
          <p:cNvSpPr>
            <a:spLocks noChangeArrowheads="1"/>
          </p:cNvSpPr>
          <p:nvPr/>
        </p:nvSpPr>
        <p:spPr bwMode="auto">
          <a:xfrm>
            <a:off x="2581275" y="4562475"/>
            <a:ext cx="1438275" cy="523875"/>
          </a:xfrm>
          <a:prstGeom prst="cube">
            <a:avLst>
              <a:gd name="adj" fmla="val 39935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8713" name="AutoShape 41"/>
          <p:cNvSpPr>
            <a:spLocks noChangeArrowheads="1"/>
          </p:cNvSpPr>
          <p:nvPr/>
        </p:nvSpPr>
        <p:spPr bwMode="auto">
          <a:xfrm>
            <a:off x="6324600" y="3124200"/>
            <a:ext cx="1419225" cy="485775"/>
          </a:xfrm>
          <a:prstGeom prst="cube">
            <a:avLst>
              <a:gd name="adj" fmla="val 50981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8712" name="AutoShape 40"/>
          <p:cNvSpPr>
            <a:spLocks noChangeArrowheads="1"/>
          </p:cNvSpPr>
          <p:nvPr/>
        </p:nvSpPr>
        <p:spPr bwMode="auto">
          <a:xfrm>
            <a:off x="6019800" y="3406775"/>
            <a:ext cx="1447800" cy="498475"/>
          </a:xfrm>
          <a:prstGeom prst="cube">
            <a:avLst>
              <a:gd name="adj" fmla="val 53056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8711" name="AutoShape 39"/>
          <p:cNvSpPr>
            <a:spLocks noChangeArrowheads="1"/>
          </p:cNvSpPr>
          <p:nvPr/>
        </p:nvSpPr>
        <p:spPr bwMode="auto">
          <a:xfrm>
            <a:off x="5715000" y="3702050"/>
            <a:ext cx="1438275" cy="517525"/>
          </a:xfrm>
          <a:prstGeom prst="cube">
            <a:avLst>
              <a:gd name="adj" fmla="val 53056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8710" name="AutoShape 38"/>
          <p:cNvSpPr>
            <a:spLocks noChangeArrowheads="1"/>
          </p:cNvSpPr>
          <p:nvPr/>
        </p:nvSpPr>
        <p:spPr bwMode="auto">
          <a:xfrm>
            <a:off x="5410200" y="4000500"/>
            <a:ext cx="1419225" cy="533400"/>
          </a:xfrm>
          <a:prstGeom prst="cube">
            <a:avLst>
              <a:gd name="adj" fmla="val 49403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8704" name="AutoShape 32"/>
          <p:cNvSpPr>
            <a:spLocks noChangeArrowheads="1"/>
          </p:cNvSpPr>
          <p:nvPr/>
        </p:nvSpPr>
        <p:spPr bwMode="auto">
          <a:xfrm>
            <a:off x="4067175" y="4295775"/>
            <a:ext cx="1552575" cy="542925"/>
          </a:xfrm>
          <a:prstGeom prst="cube">
            <a:avLst>
              <a:gd name="adj" fmla="val 43713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3848100" y="4572000"/>
            <a:ext cx="1447800" cy="504825"/>
          </a:xfrm>
          <a:prstGeom prst="cube">
            <a:avLst>
              <a:gd name="adj" fmla="val 39935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8702" name="AutoShape 30"/>
          <p:cNvSpPr>
            <a:spLocks noChangeArrowheads="1"/>
          </p:cNvSpPr>
          <p:nvPr/>
        </p:nvSpPr>
        <p:spPr bwMode="auto">
          <a:xfrm>
            <a:off x="5435600" y="4302125"/>
            <a:ext cx="1095375" cy="504825"/>
          </a:xfrm>
          <a:prstGeom prst="cube">
            <a:avLst>
              <a:gd name="adj" fmla="val 43713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5133975" y="4562475"/>
            <a:ext cx="1143000" cy="504825"/>
          </a:xfrm>
          <a:prstGeom prst="cube">
            <a:avLst>
              <a:gd name="adj" fmla="val 43713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28715" name="AutoShape 4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086600" y="5943600"/>
            <a:ext cx="304800" cy="304800"/>
          </a:xfrm>
          <a:prstGeom prst="actionButtonForwardNex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6165891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6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83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28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00" grpId="0" animBg="1"/>
      <p:bldP spid="28701" grpId="0" animBg="1"/>
      <p:bldP spid="28698" grpId="0" animBg="1"/>
      <p:bldP spid="28699" grpId="0" animBg="1"/>
      <p:bldP spid="28696" grpId="0" animBg="1"/>
      <p:bldP spid="28695" grpId="0" animBg="1"/>
      <p:bldP spid="28690" grpId="0" animBg="1"/>
      <p:bldP spid="28691" grpId="0" animBg="1"/>
      <p:bldP spid="28692" grpId="0" animBg="1"/>
      <p:bldP spid="28693" grpId="0" animBg="1"/>
      <p:bldP spid="28689" grpId="0" animBg="1"/>
      <p:bldP spid="28674" grpId="0" animBg="1"/>
      <p:bldP spid="28675" grpId="0" animBg="1"/>
      <p:bldP spid="28697" grpId="0" animBg="1" autoUpdateAnimBg="0"/>
      <p:bldP spid="28707" grpId="0" animBg="1"/>
      <p:bldP spid="28708" grpId="0" animBg="1"/>
      <p:bldP spid="28705" grpId="0" animBg="1"/>
      <p:bldP spid="28706" grpId="0" animBg="1"/>
      <p:bldP spid="28713" grpId="0" animBg="1"/>
      <p:bldP spid="28712" grpId="0" animBg="1"/>
      <p:bldP spid="28711" grpId="0" animBg="1"/>
      <p:bldP spid="28710" grpId="0" animBg="1"/>
      <p:bldP spid="28704" grpId="0" animBg="1"/>
      <p:bldP spid="28679" grpId="0" animBg="1"/>
      <p:bldP spid="28702" grpId="0" animBg="1"/>
      <p:bldP spid="28678" grpId="0" animBg="1"/>
      <p:bldP spid="287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762000" y="533400"/>
            <a:ext cx="7772400" cy="1143000"/>
          </a:xfrm>
        </p:spPr>
        <p:txBody>
          <a:bodyPr anchor="ctr"/>
          <a:lstStyle/>
          <a:p>
            <a:r>
              <a:rPr lang="nl-NL" altLang="nl-NL" sz="4400" smtClean="0"/>
              <a:t>Hoeken in steensmuren</a:t>
            </a:r>
          </a:p>
        </p:txBody>
      </p:sp>
      <p:sp>
        <p:nvSpPr>
          <p:cNvPr id="57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nl-NL"/>
              <a:t>Metselverbanden</a:t>
            </a:r>
          </a:p>
        </p:txBody>
      </p:sp>
      <p:sp>
        <p:nvSpPr>
          <p:cNvPr id="34820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F20DA6AE-8617-4278-B2A0-23D7BAED3E72}" type="slidenum">
              <a:rPr lang="nl-NL" altLang="nl-NL" sz="900">
                <a:solidFill>
                  <a:schemeClr val="accent1"/>
                </a:solidFill>
              </a:rPr>
              <a:pPr algn="r"/>
              <a:t>19</a:t>
            </a:fld>
            <a:endParaRPr lang="nl-NL" altLang="nl-NL" sz="900">
              <a:solidFill>
                <a:schemeClr val="accent1"/>
              </a:solidFill>
            </a:endParaRPr>
          </a:p>
        </p:txBody>
      </p:sp>
      <p:sp>
        <p:nvSpPr>
          <p:cNvPr id="34821" name="Text Box 18"/>
          <p:cNvSpPr txBox="1">
            <a:spLocks noChangeArrowheads="1"/>
          </p:cNvSpPr>
          <p:nvPr/>
        </p:nvSpPr>
        <p:spPr bwMode="auto">
          <a:xfrm>
            <a:off x="2819400" y="1981200"/>
            <a:ext cx="350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altLang="nl-NL"/>
              <a:t>Hoek in kruisverband</a:t>
            </a:r>
          </a:p>
        </p:txBody>
      </p:sp>
      <p:grpSp>
        <p:nvGrpSpPr>
          <p:cNvPr id="31778" name="Group 34"/>
          <p:cNvGrpSpPr>
            <a:grpSpLocks/>
          </p:cNvGrpSpPr>
          <p:nvPr/>
        </p:nvGrpSpPr>
        <p:grpSpPr bwMode="auto">
          <a:xfrm>
            <a:off x="1016000" y="3457575"/>
            <a:ext cx="7375525" cy="2587625"/>
            <a:chOff x="640" y="2178"/>
            <a:chExt cx="4646" cy="1630"/>
          </a:xfrm>
        </p:grpSpPr>
        <p:sp>
          <p:nvSpPr>
            <p:cNvPr id="34861" name="AutoShape 2"/>
            <p:cNvSpPr>
              <a:spLocks noChangeArrowheads="1"/>
            </p:cNvSpPr>
            <p:nvPr/>
          </p:nvSpPr>
          <p:spPr bwMode="auto">
            <a:xfrm>
              <a:off x="640" y="3224"/>
              <a:ext cx="768" cy="582"/>
            </a:xfrm>
            <a:prstGeom prst="cube">
              <a:avLst>
                <a:gd name="adj" fmla="val 68231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62" name="AutoShape 3"/>
            <p:cNvSpPr>
              <a:spLocks noChangeArrowheads="1"/>
            </p:cNvSpPr>
            <p:nvPr/>
          </p:nvSpPr>
          <p:spPr bwMode="auto">
            <a:xfrm>
              <a:off x="1040" y="3224"/>
              <a:ext cx="768" cy="580"/>
            </a:xfrm>
            <a:prstGeom prst="cube">
              <a:avLst>
                <a:gd name="adj" fmla="val 68231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63" name="AutoShape 4"/>
            <p:cNvSpPr>
              <a:spLocks noChangeArrowheads="1"/>
            </p:cNvSpPr>
            <p:nvPr/>
          </p:nvSpPr>
          <p:spPr bwMode="auto">
            <a:xfrm>
              <a:off x="1440" y="3232"/>
              <a:ext cx="768" cy="576"/>
            </a:xfrm>
            <a:prstGeom prst="cube">
              <a:avLst>
                <a:gd name="adj" fmla="val 68231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64" name="AutoShape 5"/>
            <p:cNvSpPr>
              <a:spLocks noChangeArrowheads="1"/>
            </p:cNvSpPr>
            <p:nvPr/>
          </p:nvSpPr>
          <p:spPr bwMode="auto">
            <a:xfrm>
              <a:off x="1848" y="3232"/>
              <a:ext cx="768" cy="576"/>
            </a:xfrm>
            <a:prstGeom prst="cube">
              <a:avLst>
                <a:gd name="adj" fmla="val 68231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65" name="AutoShape 6"/>
            <p:cNvSpPr>
              <a:spLocks noChangeArrowheads="1"/>
            </p:cNvSpPr>
            <p:nvPr/>
          </p:nvSpPr>
          <p:spPr bwMode="auto">
            <a:xfrm>
              <a:off x="2256" y="3224"/>
              <a:ext cx="768" cy="576"/>
            </a:xfrm>
            <a:prstGeom prst="cube">
              <a:avLst>
                <a:gd name="adj" fmla="val 68231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66" name="AutoShape 7"/>
            <p:cNvSpPr>
              <a:spLocks noChangeArrowheads="1"/>
            </p:cNvSpPr>
            <p:nvPr/>
          </p:nvSpPr>
          <p:spPr bwMode="auto">
            <a:xfrm>
              <a:off x="2664" y="3224"/>
              <a:ext cx="768" cy="576"/>
            </a:xfrm>
            <a:prstGeom prst="cube">
              <a:avLst>
                <a:gd name="adj" fmla="val 68231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67" name="AutoShape 8"/>
            <p:cNvSpPr>
              <a:spLocks noChangeArrowheads="1"/>
            </p:cNvSpPr>
            <p:nvPr/>
          </p:nvSpPr>
          <p:spPr bwMode="auto">
            <a:xfrm>
              <a:off x="4168" y="2192"/>
              <a:ext cx="696" cy="528"/>
            </a:xfrm>
            <a:prstGeom prst="cube">
              <a:avLst>
                <a:gd name="adj" fmla="val 68231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68" name="AutoShape 9"/>
            <p:cNvSpPr>
              <a:spLocks noChangeArrowheads="1"/>
            </p:cNvSpPr>
            <p:nvPr/>
          </p:nvSpPr>
          <p:spPr bwMode="auto">
            <a:xfrm>
              <a:off x="3774" y="2580"/>
              <a:ext cx="708" cy="540"/>
            </a:xfrm>
            <a:prstGeom prst="cube">
              <a:avLst>
                <a:gd name="adj" fmla="val 68231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69" name="AutoShape 10"/>
            <p:cNvSpPr>
              <a:spLocks noChangeArrowheads="1"/>
            </p:cNvSpPr>
            <p:nvPr/>
          </p:nvSpPr>
          <p:spPr bwMode="auto">
            <a:xfrm>
              <a:off x="3336" y="2976"/>
              <a:ext cx="744" cy="552"/>
            </a:xfrm>
            <a:prstGeom prst="cube">
              <a:avLst>
                <a:gd name="adj" fmla="val 68231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70" name="AutoShape 11"/>
            <p:cNvSpPr>
              <a:spLocks noChangeArrowheads="1"/>
            </p:cNvSpPr>
            <p:nvPr/>
          </p:nvSpPr>
          <p:spPr bwMode="auto">
            <a:xfrm>
              <a:off x="3072" y="3364"/>
              <a:ext cx="632" cy="436"/>
            </a:xfrm>
            <a:prstGeom prst="cube">
              <a:avLst>
                <a:gd name="adj" fmla="val 56421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71" name="AutoShape 12"/>
            <p:cNvSpPr>
              <a:spLocks noChangeArrowheads="1"/>
            </p:cNvSpPr>
            <p:nvPr/>
          </p:nvSpPr>
          <p:spPr bwMode="auto">
            <a:xfrm>
              <a:off x="4536" y="2178"/>
              <a:ext cx="750" cy="558"/>
            </a:xfrm>
            <a:prstGeom prst="cube">
              <a:avLst>
                <a:gd name="adj" fmla="val 68231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72" name="AutoShape 13"/>
            <p:cNvSpPr>
              <a:spLocks noChangeArrowheads="1"/>
            </p:cNvSpPr>
            <p:nvPr/>
          </p:nvSpPr>
          <p:spPr bwMode="auto">
            <a:xfrm>
              <a:off x="4146" y="2586"/>
              <a:ext cx="738" cy="558"/>
            </a:xfrm>
            <a:prstGeom prst="cube">
              <a:avLst>
                <a:gd name="adj" fmla="val 66130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73" name="AutoShape 14"/>
            <p:cNvSpPr>
              <a:spLocks noChangeArrowheads="1"/>
            </p:cNvSpPr>
            <p:nvPr/>
          </p:nvSpPr>
          <p:spPr bwMode="auto">
            <a:xfrm>
              <a:off x="3736" y="2982"/>
              <a:ext cx="752" cy="544"/>
            </a:xfrm>
            <a:prstGeom prst="cube">
              <a:avLst>
                <a:gd name="adj" fmla="val 65991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74" name="AutoShape 19"/>
            <p:cNvSpPr>
              <a:spLocks noChangeArrowheads="1"/>
            </p:cNvSpPr>
            <p:nvPr/>
          </p:nvSpPr>
          <p:spPr bwMode="auto">
            <a:xfrm>
              <a:off x="3484" y="3368"/>
              <a:ext cx="632" cy="432"/>
            </a:xfrm>
            <a:prstGeom prst="cube">
              <a:avLst>
                <a:gd name="adj" fmla="val 56481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</p:grpSp>
      <p:grpSp>
        <p:nvGrpSpPr>
          <p:cNvPr id="31797" name="Group 53"/>
          <p:cNvGrpSpPr>
            <a:grpSpLocks/>
          </p:cNvGrpSpPr>
          <p:nvPr/>
        </p:nvGrpSpPr>
        <p:grpSpPr bwMode="auto">
          <a:xfrm>
            <a:off x="1419225" y="3648075"/>
            <a:ext cx="6496050" cy="2047875"/>
            <a:chOff x="882" y="2298"/>
            <a:chExt cx="4092" cy="1290"/>
          </a:xfrm>
        </p:grpSpPr>
        <p:sp>
          <p:nvSpPr>
            <p:cNvPr id="34849" name="AutoShape 24"/>
            <p:cNvSpPr>
              <a:spLocks noChangeArrowheads="1"/>
            </p:cNvSpPr>
            <p:nvPr/>
          </p:nvSpPr>
          <p:spPr bwMode="auto">
            <a:xfrm>
              <a:off x="4104" y="2298"/>
              <a:ext cx="870" cy="324"/>
            </a:xfrm>
            <a:prstGeom prst="cube">
              <a:avLst>
                <a:gd name="adj" fmla="val 56792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50" name="AutoShape 20"/>
            <p:cNvSpPr>
              <a:spLocks noChangeArrowheads="1"/>
            </p:cNvSpPr>
            <p:nvPr/>
          </p:nvSpPr>
          <p:spPr bwMode="auto">
            <a:xfrm>
              <a:off x="1056" y="3096"/>
              <a:ext cx="870" cy="342"/>
            </a:xfrm>
            <a:prstGeom prst="cube">
              <a:avLst>
                <a:gd name="adj" fmla="val 39935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51" name="AutoShape 21"/>
            <p:cNvSpPr>
              <a:spLocks noChangeArrowheads="1"/>
            </p:cNvSpPr>
            <p:nvPr/>
          </p:nvSpPr>
          <p:spPr bwMode="auto">
            <a:xfrm>
              <a:off x="882" y="3258"/>
              <a:ext cx="906" cy="330"/>
            </a:xfrm>
            <a:prstGeom prst="cube">
              <a:avLst>
                <a:gd name="adj" fmla="val 39935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52" name="AutoShape 22"/>
            <p:cNvSpPr>
              <a:spLocks noChangeArrowheads="1"/>
            </p:cNvSpPr>
            <p:nvPr/>
          </p:nvSpPr>
          <p:spPr bwMode="auto">
            <a:xfrm>
              <a:off x="1818" y="3096"/>
              <a:ext cx="912" cy="342"/>
            </a:xfrm>
            <a:prstGeom prst="cube">
              <a:avLst>
                <a:gd name="adj" fmla="val 39935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53" name="AutoShape 23"/>
            <p:cNvSpPr>
              <a:spLocks noChangeArrowheads="1"/>
            </p:cNvSpPr>
            <p:nvPr/>
          </p:nvSpPr>
          <p:spPr bwMode="auto">
            <a:xfrm>
              <a:off x="1674" y="3258"/>
              <a:ext cx="906" cy="330"/>
            </a:xfrm>
            <a:prstGeom prst="cube">
              <a:avLst>
                <a:gd name="adj" fmla="val 39935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54" name="AutoShape 25"/>
            <p:cNvSpPr>
              <a:spLocks noChangeArrowheads="1"/>
            </p:cNvSpPr>
            <p:nvPr/>
          </p:nvSpPr>
          <p:spPr bwMode="auto">
            <a:xfrm>
              <a:off x="3900" y="2502"/>
              <a:ext cx="858" cy="330"/>
            </a:xfrm>
            <a:prstGeom prst="cube">
              <a:avLst>
                <a:gd name="adj" fmla="val 53056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55" name="AutoShape 26"/>
            <p:cNvSpPr>
              <a:spLocks noChangeArrowheads="1"/>
            </p:cNvSpPr>
            <p:nvPr/>
          </p:nvSpPr>
          <p:spPr bwMode="auto">
            <a:xfrm>
              <a:off x="3672" y="2694"/>
              <a:ext cx="888" cy="342"/>
            </a:xfrm>
            <a:prstGeom prst="cube">
              <a:avLst>
                <a:gd name="adj" fmla="val 53056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56" name="AutoShape 27"/>
            <p:cNvSpPr>
              <a:spLocks noChangeArrowheads="1"/>
            </p:cNvSpPr>
            <p:nvPr/>
          </p:nvSpPr>
          <p:spPr bwMode="auto">
            <a:xfrm>
              <a:off x="3450" y="2904"/>
              <a:ext cx="900" cy="336"/>
            </a:xfrm>
            <a:prstGeom prst="cube">
              <a:avLst>
                <a:gd name="adj" fmla="val 49403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57" name="AutoShape 28"/>
            <p:cNvSpPr>
              <a:spLocks noChangeArrowheads="1"/>
            </p:cNvSpPr>
            <p:nvPr/>
          </p:nvSpPr>
          <p:spPr bwMode="auto">
            <a:xfrm>
              <a:off x="2610" y="3090"/>
              <a:ext cx="978" cy="342"/>
            </a:xfrm>
            <a:prstGeom prst="cube">
              <a:avLst>
                <a:gd name="adj" fmla="val 43713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58" name="AutoShape 29"/>
            <p:cNvSpPr>
              <a:spLocks noChangeArrowheads="1"/>
            </p:cNvSpPr>
            <p:nvPr/>
          </p:nvSpPr>
          <p:spPr bwMode="auto">
            <a:xfrm>
              <a:off x="2472" y="3264"/>
              <a:ext cx="912" cy="318"/>
            </a:xfrm>
            <a:prstGeom prst="cube">
              <a:avLst>
                <a:gd name="adj" fmla="val 39935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59" name="AutoShape 30"/>
            <p:cNvSpPr>
              <a:spLocks noChangeArrowheads="1"/>
            </p:cNvSpPr>
            <p:nvPr/>
          </p:nvSpPr>
          <p:spPr bwMode="auto">
            <a:xfrm>
              <a:off x="3472" y="3094"/>
              <a:ext cx="690" cy="318"/>
            </a:xfrm>
            <a:prstGeom prst="cube">
              <a:avLst>
                <a:gd name="adj" fmla="val 43713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60" name="AutoShape 31"/>
            <p:cNvSpPr>
              <a:spLocks noChangeArrowheads="1"/>
            </p:cNvSpPr>
            <p:nvPr/>
          </p:nvSpPr>
          <p:spPr bwMode="auto">
            <a:xfrm>
              <a:off x="3282" y="3258"/>
              <a:ext cx="720" cy="318"/>
            </a:xfrm>
            <a:prstGeom prst="cube">
              <a:avLst>
                <a:gd name="adj" fmla="val 43713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</p:grpSp>
      <p:grpSp>
        <p:nvGrpSpPr>
          <p:cNvPr id="31804" name="Group 60"/>
          <p:cNvGrpSpPr>
            <a:grpSpLocks/>
          </p:cNvGrpSpPr>
          <p:nvPr/>
        </p:nvGrpSpPr>
        <p:grpSpPr bwMode="auto">
          <a:xfrm>
            <a:off x="1562100" y="3121025"/>
            <a:ext cx="6491288" cy="2206625"/>
            <a:chOff x="954" y="1974"/>
            <a:chExt cx="4089" cy="1390"/>
          </a:xfrm>
        </p:grpSpPr>
        <p:sp>
          <p:nvSpPr>
            <p:cNvPr id="34837" name="AutoShape 37"/>
            <p:cNvSpPr>
              <a:spLocks noChangeArrowheads="1"/>
            </p:cNvSpPr>
            <p:nvPr/>
          </p:nvSpPr>
          <p:spPr bwMode="auto">
            <a:xfrm>
              <a:off x="954" y="2777"/>
              <a:ext cx="785" cy="583"/>
            </a:xfrm>
            <a:prstGeom prst="cube">
              <a:avLst>
                <a:gd name="adj" fmla="val 68231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38" name="AutoShape 38"/>
            <p:cNvSpPr>
              <a:spLocks noChangeArrowheads="1"/>
            </p:cNvSpPr>
            <p:nvPr/>
          </p:nvSpPr>
          <p:spPr bwMode="auto">
            <a:xfrm>
              <a:off x="1363" y="2786"/>
              <a:ext cx="785" cy="578"/>
            </a:xfrm>
            <a:prstGeom prst="cube">
              <a:avLst>
                <a:gd name="adj" fmla="val 68231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39" name="AutoShape 39"/>
            <p:cNvSpPr>
              <a:spLocks noChangeArrowheads="1"/>
            </p:cNvSpPr>
            <p:nvPr/>
          </p:nvSpPr>
          <p:spPr bwMode="auto">
            <a:xfrm>
              <a:off x="1780" y="2780"/>
              <a:ext cx="785" cy="578"/>
            </a:xfrm>
            <a:prstGeom prst="cube">
              <a:avLst>
                <a:gd name="adj" fmla="val 68231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40" name="AutoShape 40"/>
            <p:cNvSpPr>
              <a:spLocks noChangeArrowheads="1"/>
            </p:cNvSpPr>
            <p:nvPr/>
          </p:nvSpPr>
          <p:spPr bwMode="auto">
            <a:xfrm>
              <a:off x="2197" y="2783"/>
              <a:ext cx="785" cy="579"/>
            </a:xfrm>
            <a:prstGeom prst="cube">
              <a:avLst>
                <a:gd name="adj" fmla="val 68231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41" name="AutoShape 41"/>
            <p:cNvSpPr>
              <a:spLocks noChangeArrowheads="1"/>
            </p:cNvSpPr>
            <p:nvPr/>
          </p:nvSpPr>
          <p:spPr bwMode="auto">
            <a:xfrm>
              <a:off x="2614" y="2783"/>
              <a:ext cx="785" cy="579"/>
            </a:xfrm>
            <a:prstGeom prst="cube">
              <a:avLst>
                <a:gd name="adj" fmla="val 68231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42" name="AutoShape 43"/>
            <p:cNvSpPr>
              <a:spLocks noChangeArrowheads="1"/>
            </p:cNvSpPr>
            <p:nvPr/>
          </p:nvSpPr>
          <p:spPr bwMode="auto">
            <a:xfrm>
              <a:off x="3921" y="1974"/>
              <a:ext cx="723" cy="542"/>
            </a:xfrm>
            <a:prstGeom prst="cube">
              <a:avLst>
                <a:gd name="adj" fmla="val 68231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43" name="AutoShape 44"/>
            <p:cNvSpPr>
              <a:spLocks noChangeArrowheads="1"/>
            </p:cNvSpPr>
            <p:nvPr/>
          </p:nvSpPr>
          <p:spPr bwMode="auto">
            <a:xfrm>
              <a:off x="3455" y="2372"/>
              <a:ext cx="760" cy="554"/>
            </a:xfrm>
            <a:prstGeom prst="cube">
              <a:avLst>
                <a:gd name="adj" fmla="val 68231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44" name="AutoShape 47"/>
            <p:cNvSpPr>
              <a:spLocks noChangeArrowheads="1"/>
            </p:cNvSpPr>
            <p:nvPr/>
          </p:nvSpPr>
          <p:spPr bwMode="auto">
            <a:xfrm>
              <a:off x="4289" y="1986"/>
              <a:ext cx="754" cy="561"/>
            </a:xfrm>
            <a:prstGeom prst="cube">
              <a:avLst>
                <a:gd name="adj" fmla="val 66130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45" name="AutoShape 48"/>
            <p:cNvSpPr>
              <a:spLocks noChangeArrowheads="1"/>
            </p:cNvSpPr>
            <p:nvPr/>
          </p:nvSpPr>
          <p:spPr bwMode="auto">
            <a:xfrm>
              <a:off x="3870" y="2384"/>
              <a:ext cx="768" cy="546"/>
            </a:xfrm>
            <a:prstGeom prst="cube">
              <a:avLst>
                <a:gd name="adj" fmla="val 65991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46" name="AutoShape 50"/>
            <p:cNvSpPr>
              <a:spLocks noChangeArrowheads="1"/>
            </p:cNvSpPr>
            <p:nvPr/>
          </p:nvSpPr>
          <p:spPr bwMode="auto">
            <a:xfrm>
              <a:off x="3300" y="2770"/>
              <a:ext cx="956" cy="331"/>
            </a:xfrm>
            <a:prstGeom prst="cube">
              <a:avLst>
                <a:gd name="adj" fmla="val 39935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47" name="AutoShape 45"/>
            <p:cNvSpPr>
              <a:spLocks noChangeArrowheads="1"/>
            </p:cNvSpPr>
            <p:nvPr/>
          </p:nvSpPr>
          <p:spPr bwMode="auto">
            <a:xfrm>
              <a:off x="3024" y="2924"/>
              <a:ext cx="646" cy="438"/>
            </a:xfrm>
            <a:prstGeom prst="cube">
              <a:avLst>
                <a:gd name="adj" fmla="val 56421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48" name="AutoShape 49"/>
            <p:cNvSpPr>
              <a:spLocks noChangeArrowheads="1"/>
            </p:cNvSpPr>
            <p:nvPr/>
          </p:nvSpPr>
          <p:spPr bwMode="auto">
            <a:xfrm>
              <a:off x="3445" y="2928"/>
              <a:ext cx="646" cy="434"/>
            </a:xfrm>
            <a:prstGeom prst="cube">
              <a:avLst>
                <a:gd name="adj" fmla="val 56481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</p:grpSp>
      <p:sp>
        <p:nvSpPr>
          <p:cNvPr id="31803" name="AutoShape 5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086600" y="5943600"/>
            <a:ext cx="304800" cy="304800"/>
          </a:xfrm>
          <a:prstGeom prst="actionButtonForwardNex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grpSp>
        <p:nvGrpSpPr>
          <p:cNvPr id="31820" name="Group 76"/>
          <p:cNvGrpSpPr>
            <a:grpSpLocks/>
          </p:cNvGrpSpPr>
          <p:nvPr/>
        </p:nvGrpSpPr>
        <p:grpSpPr bwMode="auto">
          <a:xfrm>
            <a:off x="2028825" y="3352800"/>
            <a:ext cx="5514975" cy="1647825"/>
            <a:chOff x="1272" y="2112"/>
            <a:chExt cx="3474" cy="1038"/>
          </a:xfrm>
        </p:grpSpPr>
        <p:sp>
          <p:nvSpPr>
            <p:cNvPr id="34827" name="AutoShape 65"/>
            <p:cNvSpPr>
              <a:spLocks noChangeArrowheads="1"/>
            </p:cNvSpPr>
            <p:nvPr/>
          </p:nvSpPr>
          <p:spPr bwMode="auto">
            <a:xfrm>
              <a:off x="1422" y="2658"/>
              <a:ext cx="912" cy="342"/>
            </a:xfrm>
            <a:prstGeom prst="cube">
              <a:avLst>
                <a:gd name="adj" fmla="val 39935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28" name="AutoShape 66"/>
            <p:cNvSpPr>
              <a:spLocks noChangeArrowheads="1"/>
            </p:cNvSpPr>
            <p:nvPr/>
          </p:nvSpPr>
          <p:spPr bwMode="auto">
            <a:xfrm>
              <a:off x="1272" y="2820"/>
              <a:ext cx="906" cy="330"/>
            </a:xfrm>
            <a:prstGeom prst="cube">
              <a:avLst>
                <a:gd name="adj" fmla="val 39935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29" name="AutoShape 67"/>
            <p:cNvSpPr>
              <a:spLocks noChangeArrowheads="1"/>
            </p:cNvSpPr>
            <p:nvPr/>
          </p:nvSpPr>
          <p:spPr bwMode="auto">
            <a:xfrm>
              <a:off x="3822" y="2112"/>
              <a:ext cx="924" cy="300"/>
            </a:xfrm>
            <a:prstGeom prst="cube">
              <a:avLst>
                <a:gd name="adj" fmla="val 53056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30" name="AutoShape 68"/>
            <p:cNvSpPr>
              <a:spLocks noChangeArrowheads="1"/>
            </p:cNvSpPr>
            <p:nvPr/>
          </p:nvSpPr>
          <p:spPr bwMode="auto">
            <a:xfrm>
              <a:off x="3636" y="2298"/>
              <a:ext cx="918" cy="306"/>
            </a:xfrm>
            <a:prstGeom prst="cube">
              <a:avLst>
                <a:gd name="adj" fmla="val 53056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31" name="AutoShape 69"/>
            <p:cNvSpPr>
              <a:spLocks noChangeArrowheads="1"/>
            </p:cNvSpPr>
            <p:nvPr/>
          </p:nvSpPr>
          <p:spPr bwMode="auto">
            <a:xfrm>
              <a:off x="3468" y="2478"/>
              <a:ext cx="888" cy="318"/>
            </a:xfrm>
            <a:prstGeom prst="cube">
              <a:avLst>
                <a:gd name="adj" fmla="val 49403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32" name="AutoShape 70"/>
            <p:cNvSpPr>
              <a:spLocks noChangeArrowheads="1"/>
            </p:cNvSpPr>
            <p:nvPr/>
          </p:nvSpPr>
          <p:spPr bwMode="auto">
            <a:xfrm>
              <a:off x="2220" y="2652"/>
              <a:ext cx="930" cy="342"/>
            </a:xfrm>
            <a:prstGeom prst="cube">
              <a:avLst>
                <a:gd name="adj" fmla="val 43713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33" name="AutoShape 71"/>
            <p:cNvSpPr>
              <a:spLocks noChangeArrowheads="1"/>
            </p:cNvSpPr>
            <p:nvPr/>
          </p:nvSpPr>
          <p:spPr bwMode="auto">
            <a:xfrm>
              <a:off x="2070" y="2826"/>
              <a:ext cx="912" cy="318"/>
            </a:xfrm>
            <a:prstGeom prst="cube">
              <a:avLst>
                <a:gd name="adj" fmla="val 39935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34" name="AutoShape 36"/>
            <p:cNvSpPr>
              <a:spLocks noChangeArrowheads="1"/>
            </p:cNvSpPr>
            <p:nvPr/>
          </p:nvSpPr>
          <p:spPr bwMode="auto">
            <a:xfrm>
              <a:off x="2886" y="2652"/>
              <a:ext cx="660" cy="486"/>
            </a:xfrm>
            <a:prstGeom prst="cube">
              <a:avLst>
                <a:gd name="adj" fmla="val 59722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35" name="AutoShape 72"/>
            <p:cNvSpPr>
              <a:spLocks noChangeArrowheads="1"/>
            </p:cNvSpPr>
            <p:nvPr/>
          </p:nvSpPr>
          <p:spPr bwMode="auto">
            <a:xfrm>
              <a:off x="3448" y="2656"/>
              <a:ext cx="720" cy="318"/>
            </a:xfrm>
            <a:prstGeom prst="cube">
              <a:avLst>
                <a:gd name="adj" fmla="val 43713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34836" name="AutoShape 73"/>
            <p:cNvSpPr>
              <a:spLocks noChangeArrowheads="1"/>
            </p:cNvSpPr>
            <p:nvPr/>
          </p:nvSpPr>
          <p:spPr bwMode="auto">
            <a:xfrm>
              <a:off x="3276" y="2820"/>
              <a:ext cx="720" cy="318"/>
            </a:xfrm>
            <a:prstGeom prst="cube">
              <a:avLst>
                <a:gd name="adj" fmla="val 43713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</p:grpSp>
    </p:spTree>
    <p:extLst>
      <p:ext uri="{BB962C8B-B14F-4D97-AF65-F5344CB8AC3E}">
        <p14:creationId xmlns:p14="http://schemas.microsoft.com/office/powerpoint/2010/main" val="198766227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1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1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1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0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533400"/>
            <a:ext cx="7772400" cy="1143000"/>
          </a:xfrm>
        </p:spPr>
        <p:txBody>
          <a:bodyPr anchor="ctr"/>
          <a:lstStyle/>
          <a:p>
            <a:r>
              <a:rPr lang="nl-NL" altLang="nl-NL" sz="4400" smtClean="0"/>
              <a:t>Metselverbanden</a:t>
            </a:r>
          </a:p>
        </p:txBody>
      </p:sp>
      <p:sp>
        <p:nvSpPr>
          <p:cNvPr id="1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nl-NL"/>
              <a:t>Metselverbanden</a:t>
            </a:r>
          </a:p>
        </p:txBody>
      </p:sp>
      <p:sp>
        <p:nvSpPr>
          <p:cNvPr id="6148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6904AE04-2E2E-4FE1-87A6-FA2F0546FD13}" type="slidenum">
              <a:rPr lang="nl-NL" altLang="nl-NL" sz="900">
                <a:solidFill>
                  <a:schemeClr val="accent1"/>
                </a:solidFill>
              </a:rPr>
              <a:pPr algn="r"/>
              <a:t>2</a:t>
            </a:fld>
            <a:endParaRPr lang="nl-NL" altLang="nl-NL" sz="900">
              <a:solidFill>
                <a:schemeClr val="accent1"/>
              </a:solidFill>
            </a:endParaRPr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81000" y="1981200"/>
            <a:ext cx="83058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altLang="nl-NL" dirty="0"/>
              <a:t>In deze presentatie wordt een overzicht gegeven van de meest gebruikelijke metselverbanden voor halfsteensmuren en voor </a:t>
            </a:r>
            <a:r>
              <a:rPr lang="nl-NL" altLang="nl-NL" dirty="0" err="1"/>
              <a:t>steensmuren</a:t>
            </a:r>
            <a:r>
              <a:rPr lang="nl-NL" altLang="nl-NL" dirty="0"/>
              <a:t>.</a:t>
            </a:r>
          </a:p>
          <a:p>
            <a:pPr algn="l" eaLnBrk="1" hangingPunct="1">
              <a:spcBef>
                <a:spcPct val="50000"/>
              </a:spcBef>
            </a:pPr>
            <a:r>
              <a:rPr lang="nl-NL" altLang="nl-NL" dirty="0"/>
              <a:t>Via animatie wordt duidelijk gemaakt hoe deze verbanden worden opgebouwd.</a:t>
            </a:r>
          </a:p>
        </p:txBody>
      </p:sp>
      <p:grpSp>
        <p:nvGrpSpPr>
          <p:cNvPr id="6150" name="Group 11"/>
          <p:cNvGrpSpPr>
            <a:grpSpLocks/>
          </p:cNvGrpSpPr>
          <p:nvPr/>
        </p:nvGrpSpPr>
        <p:grpSpPr bwMode="auto">
          <a:xfrm>
            <a:off x="2532063" y="2074863"/>
            <a:ext cx="9144000" cy="0"/>
            <a:chOff x="0" y="0"/>
            <a:chExt cx="5760" cy="0"/>
          </a:xfrm>
        </p:grpSpPr>
        <p:sp>
          <p:nvSpPr>
            <p:cNvPr id="6157" name="Rectangle 10"/>
            <p:cNvSpPr>
              <a:spLocks noChangeArrowheads="1"/>
            </p:cNvSpPr>
            <p:nvPr/>
          </p:nvSpPr>
          <p:spPr bwMode="auto">
            <a:xfrm>
              <a:off x="0" y="0"/>
              <a:ext cx="5760" cy="0"/>
            </a:xfrm>
            <a:prstGeom prst="rect">
              <a:avLst/>
            </a:prstGeom>
            <a:solidFill>
              <a:srgbClr val="CC99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6158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5760" cy="0"/>
            </a:xfrm>
            <a:prstGeom prst="rect">
              <a:avLst/>
            </a:prstGeom>
            <a:solidFill>
              <a:srgbClr val="CC99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</p:grpSp>
      <p:sp>
        <p:nvSpPr>
          <p:cNvPr id="26636" name="AutoShape 1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086600" y="5943600"/>
            <a:ext cx="304800" cy="304800"/>
          </a:xfrm>
          <a:prstGeom prst="actionButtonForwardNex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6152" name="Freeform 13"/>
          <p:cNvSpPr>
            <a:spLocks/>
          </p:cNvSpPr>
          <p:nvPr/>
        </p:nvSpPr>
        <p:spPr bwMode="auto">
          <a:xfrm>
            <a:off x="295275" y="1676400"/>
            <a:ext cx="7943850" cy="31750"/>
          </a:xfrm>
          <a:custGeom>
            <a:avLst/>
            <a:gdLst>
              <a:gd name="T0" fmla="*/ 0 w 5004"/>
              <a:gd name="T1" fmla="*/ 30163 h 20"/>
              <a:gd name="T2" fmla="*/ 7942263 w 5004"/>
              <a:gd name="T3" fmla="*/ 30163 h 20"/>
              <a:gd name="T4" fmla="*/ 7942263 w 5004"/>
              <a:gd name="T5" fmla="*/ 0 h 20"/>
              <a:gd name="T6" fmla="*/ 0 w 5004"/>
              <a:gd name="T7" fmla="*/ 0 h 20"/>
              <a:gd name="T8" fmla="*/ 0 w 5004"/>
              <a:gd name="T9" fmla="*/ 30163 h 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004" h="20">
                <a:moveTo>
                  <a:pt x="0" y="19"/>
                </a:moveTo>
                <a:lnTo>
                  <a:pt x="5003" y="19"/>
                </a:lnTo>
                <a:lnTo>
                  <a:pt x="5003" y="0"/>
                </a:lnTo>
                <a:lnTo>
                  <a:pt x="0" y="0"/>
                </a:lnTo>
                <a:lnTo>
                  <a:pt x="0" y="19"/>
                </a:lnTo>
              </a:path>
            </a:pathLst>
          </a:custGeom>
          <a:solidFill>
            <a:srgbClr val="66B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153" name="Freeform 14"/>
          <p:cNvSpPr>
            <a:spLocks/>
          </p:cNvSpPr>
          <p:nvPr/>
        </p:nvSpPr>
        <p:spPr bwMode="auto">
          <a:xfrm>
            <a:off x="261938" y="1643063"/>
            <a:ext cx="8008937" cy="98425"/>
          </a:xfrm>
          <a:custGeom>
            <a:avLst/>
            <a:gdLst>
              <a:gd name="T0" fmla="*/ 0 w 5045"/>
              <a:gd name="T1" fmla="*/ 96838 h 62"/>
              <a:gd name="T2" fmla="*/ 8007350 w 5045"/>
              <a:gd name="T3" fmla="*/ 96838 h 62"/>
              <a:gd name="T4" fmla="*/ 8007350 w 5045"/>
              <a:gd name="T5" fmla="*/ 0 h 62"/>
              <a:gd name="T6" fmla="*/ 7975600 w 5045"/>
              <a:gd name="T7" fmla="*/ 33338 h 62"/>
              <a:gd name="T8" fmla="*/ 7975600 w 5045"/>
              <a:gd name="T9" fmla="*/ 63500 h 62"/>
              <a:gd name="T10" fmla="*/ 33337 w 5045"/>
              <a:gd name="T11" fmla="*/ 63500 h 62"/>
              <a:gd name="T12" fmla="*/ 0 w 5045"/>
              <a:gd name="T13" fmla="*/ 96838 h 6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045" h="62">
                <a:moveTo>
                  <a:pt x="0" y="61"/>
                </a:moveTo>
                <a:lnTo>
                  <a:pt x="5044" y="61"/>
                </a:lnTo>
                <a:lnTo>
                  <a:pt x="5044" y="0"/>
                </a:lnTo>
                <a:lnTo>
                  <a:pt x="5024" y="21"/>
                </a:lnTo>
                <a:lnTo>
                  <a:pt x="5024" y="40"/>
                </a:lnTo>
                <a:lnTo>
                  <a:pt x="21" y="40"/>
                </a:lnTo>
                <a:lnTo>
                  <a:pt x="0" y="61"/>
                </a:lnTo>
              </a:path>
            </a:pathLst>
          </a:custGeom>
          <a:solidFill>
            <a:srgbClr val="005C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154" name="Freeform 15"/>
          <p:cNvSpPr>
            <a:spLocks/>
          </p:cNvSpPr>
          <p:nvPr/>
        </p:nvSpPr>
        <p:spPr bwMode="auto">
          <a:xfrm>
            <a:off x="261938" y="1643063"/>
            <a:ext cx="8008937" cy="98425"/>
          </a:xfrm>
          <a:custGeom>
            <a:avLst/>
            <a:gdLst>
              <a:gd name="T0" fmla="*/ 0 w 5045"/>
              <a:gd name="T1" fmla="*/ 96838 h 62"/>
              <a:gd name="T2" fmla="*/ 0 w 5045"/>
              <a:gd name="T3" fmla="*/ 0 h 62"/>
              <a:gd name="T4" fmla="*/ 8007350 w 5045"/>
              <a:gd name="T5" fmla="*/ 0 h 62"/>
              <a:gd name="T6" fmla="*/ 7975600 w 5045"/>
              <a:gd name="T7" fmla="*/ 33338 h 62"/>
              <a:gd name="T8" fmla="*/ 33337 w 5045"/>
              <a:gd name="T9" fmla="*/ 33338 h 62"/>
              <a:gd name="T10" fmla="*/ 33337 w 5045"/>
              <a:gd name="T11" fmla="*/ 63500 h 62"/>
              <a:gd name="T12" fmla="*/ 0 w 5045"/>
              <a:gd name="T13" fmla="*/ 96838 h 6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045" h="62">
                <a:moveTo>
                  <a:pt x="0" y="61"/>
                </a:moveTo>
                <a:lnTo>
                  <a:pt x="0" y="0"/>
                </a:lnTo>
                <a:lnTo>
                  <a:pt x="5044" y="0"/>
                </a:lnTo>
                <a:lnTo>
                  <a:pt x="5024" y="21"/>
                </a:lnTo>
                <a:lnTo>
                  <a:pt x="21" y="21"/>
                </a:lnTo>
                <a:lnTo>
                  <a:pt x="21" y="40"/>
                </a:lnTo>
                <a:lnTo>
                  <a:pt x="0" y="61"/>
                </a:lnTo>
              </a:path>
            </a:pathLst>
          </a:custGeom>
          <a:solidFill>
            <a:srgbClr val="C1E1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155" name="Text Box 16"/>
          <p:cNvSpPr txBox="1">
            <a:spLocks noChangeArrowheads="1"/>
          </p:cNvSpPr>
          <p:nvPr/>
        </p:nvSpPr>
        <p:spPr bwMode="auto">
          <a:xfrm>
            <a:off x="685800" y="4724400"/>
            <a:ext cx="7620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altLang="nl-NL" sz="1800"/>
              <a:t>De dia’s worden automatisch vertoond. Klik pas op         als deze verschijnt. </a:t>
            </a:r>
          </a:p>
        </p:txBody>
      </p:sp>
      <p:sp>
        <p:nvSpPr>
          <p:cNvPr id="26641" name="AutoShape 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62600" y="4800600"/>
            <a:ext cx="304800" cy="304800"/>
          </a:xfrm>
          <a:prstGeom prst="actionButtonForwardNex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6431391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6" grpId="0" animBg="1"/>
      <p:bldP spid="2664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457200"/>
            <a:ext cx="7772400" cy="685800"/>
          </a:xfrm>
        </p:spPr>
        <p:txBody>
          <a:bodyPr anchor="ctr">
            <a:normAutofit fontScale="90000"/>
          </a:bodyPr>
          <a:lstStyle/>
          <a:p>
            <a:r>
              <a:rPr lang="nl-NL" altLang="nl-NL" sz="4400" smtClean="0"/>
              <a:t>Hoek in staandverband</a:t>
            </a:r>
          </a:p>
        </p:txBody>
      </p:sp>
      <p:sp>
        <p:nvSpPr>
          <p:cNvPr id="47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nl-NL"/>
              <a:t>Metselverbanden</a:t>
            </a:r>
          </a:p>
        </p:txBody>
      </p:sp>
      <p:sp>
        <p:nvSpPr>
          <p:cNvPr id="35844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DFAD7B1D-E993-475C-8F2A-3099ECC3856F}" type="slidenum">
              <a:rPr lang="nl-NL" altLang="nl-NL" sz="900">
                <a:solidFill>
                  <a:schemeClr val="accent1"/>
                </a:solidFill>
              </a:rPr>
              <a:pPr algn="r"/>
              <a:t>20</a:t>
            </a:fld>
            <a:endParaRPr lang="nl-NL" altLang="nl-NL" sz="900">
              <a:solidFill>
                <a:schemeClr val="accent1"/>
              </a:solidFill>
            </a:endParaRPr>
          </a:p>
        </p:txBody>
      </p:sp>
      <p:grpSp>
        <p:nvGrpSpPr>
          <p:cNvPr id="34931" name="Group 115"/>
          <p:cNvGrpSpPr>
            <a:grpSpLocks/>
          </p:cNvGrpSpPr>
          <p:nvPr/>
        </p:nvGrpSpPr>
        <p:grpSpPr bwMode="auto">
          <a:xfrm>
            <a:off x="733425" y="1524000"/>
            <a:ext cx="5089525" cy="1922463"/>
            <a:chOff x="462" y="960"/>
            <a:chExt cx="3206" cy="1211"/>
          </a:xfrm>
        </p:grpSpPr>
        <p:sp>
          <p:nvSpPr>
            <p:cNvPr id="35872" name="Freeform 11"/>
            <p:cNvSpPr>
              <a:spLocks/>
            </p:cNvSpPr>
            <p:nvPr/>
          </p:nvSpPr>
          <p:spPr bwMode="auto">
            <a:xfrm>
              <a:off x="462" y="960"/>
              <a:ext cx="340" cy="227"/>
            </a:xfrm>
            <a:custGeom>
              <a:avLst/>
              <a:gdLst>
                <a:gd name="T0" fmla="*/ 0 w 906"/>
                <a:gd name="T1" fmla="*/ 0 h 217"/>
                <a:gd name="T2" fmla="*/ 340 w 906"/>
                <a:gd name="T3" fmla="*/ 0 h 217"/>
                <a:gd name="T4" fmla="*/ 340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5873" name="Freeform 13"/>
            <p:cNvSpPr>
              <a:spLocks/>
            </p:cNvSpPr>
            <p:nvPr/>
          </p:nvSpPr>
          <p:spPr bwMode="auto">
            <a:xfrm>
              <a:off x="828" y="960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5874" name="Freeform 73"/>
            <p:cNvSpPr>
              <a:spLocks/>
            </p:cNvSpPr>
            <p:nvPr/>
          </p:nvSpPr>
          <p:spPr bwMode="auto">
            <a:xfrm>
              <a:off x="1326" y="960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5875" name="Freeform 74"/>
            <p:cNvSpPr>
              <a:spLocks/>
            </p:cNvSpPr>
            <p:nvPr/>
          </p:nvSpPr>
          <p:spPr bwMode="auto">
            <a:xfrm>
              <a:off x="1824" y="960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5876" name="Freeform 75"/>
            <p:cNvSpPr>
              <a:spLocks/>
            </p:cNvSpPr>
            <p:nvPr/>
          </p:nvSpPr>
          <p:spPr bwMode="auto">
            <a:xfrm>
              <a:off x="2322" y="960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5877" name="Freeform 76"/>
            <p:cNvSpPr>
              <a:spLocks/>
            </p:cNvSpPr>
            <p:nvPr/>
          </p:nvSpPr>
          <p:spPr bwMode="auto">
            <a:xfrm>
              <a:off x="2822" y="960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5878" name="Freeform 77"/>
            <p:cNvSpPr>
              <a:spLocks/>
            </p:cNvSpPr>
            <p:nvPr/>
          </p:nvSpPr>
          <p:spPr bwMode="auto">
            <a:xfrm>
              <a:off x="3318" y="960"/>
              <a:ext cx="340" cy="227"/>
            </a:xfrm>
            <a:custGeom>
              <a:avLst/>
              <a:gdLst>
                <a:gd name="T0" fmla="*/ 0 w 906"/>
                <a:gd name="T1" fmla="*/ 0 h 217"/>
                <a:gd name="T2" fmla="*/ 340 w 906"/>
                <a:gd name="T3" fmla="*/ 0 h 217"/>
                <a:gd name="T4" fmla="*/ 340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5879" name="Freeform 78"/>
            <p:cNvSpPr>
              <a:spLocks/>
            </p:cNvSpPr>
            <p:nvPr/>
          </p:nvSpPr>
          <p:spPr bwMode="auto">
            <a:xfrm>
              <a:off x="462" y="1206"/>
              <a:ext cx="340" cy="227"/>
            </a:xfrm>
            <a:custGeom>
              <a:avLst/>
              <a:gdLst>
                <a:gd name="T0" fmla="*/ 0 w 906"/>
                <a:gd name="T1" fmla="*/ 0 h 217"/>
                <a:gd name="T2" fmla="*/ 340 w 906"/>
                <a:gd name="T3" fmla="*/ 0 h 217"/>
                <a:gd name="T4" fmla="*/ 340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5880" name="Freeform 79"/>
            <p:cNvSpPr>
              <a:spLocks/>
            </p:cNvSpPr>
            <p:nvPr/>
          </p:nvSpPr>
          <p:spPr bwMode="auto">
            <a:xfrm>
              <a:off x="828" y="1206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5881" name="Freeform 80"/>
            <p:cNvSpPr>
              <a:spLocks/>
            </p:cNvSpPr>
            <p:nvPr/>
          </p:nvSpPr>
          <p:spPr bwMode="auto">
            <a:xfrm>
              <a:off x="1326" y="1206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5882" name="Freeform 81"/>
            <p:cNvSpPr>
              <a:spLocks/>
            </p:cNvSpPr>
            <p:nvPr/>
          </p:nvSpPr>
          <p:spPr bwMode="auto">
            <a:xfrm>
              <a:off x="1824" y="1206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5883" name="Freeform 82"/>
            <p:cNvSpPr>
              <a:spLocks/>
            </p:cNvSpPr>
            <p:nvPr/>
          </p:nvSpPr>
          <p:spPr bwMode="auto">
            <a:xfrm>
              <a:off x="2322" y="1206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5884" name="Freeform 83"/>
            <p:cNvSpPr>
              <a:spLocks/>
            </p:cNvSpPr>
            <p:nvPr/>
          </p:nvSpPr>
          <p:spPr bwMode="auto">
            <a:xfrm>
              <a:off x="2822" y="1206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5885" name="Freeform 84"/>
            <p:cNvSpPr>
              <a:spLocks/>
            </p:cNvSpPr>
            <p:nvPr/>
          </p:nvSpPr>
          <p:spPr bwMode="auto">
            <a:xfrm>
              <a:off x="3318" y="1206"/>
              <a:ext cx="340" cy="227"/>
            </a:xfrm>
            <a:custGeom>
              <a:avLst/>
              <a:gdLst>
                <a:gd name="T0" fmla="*/ 0 w 906"/>
                <a:gd name="T1" fmla="*/ 0 h 217"/>
                <a:gd name="T2" fmla="*/ 340 w 906"/>
                <a:gd name="T3" fmla="*/ 0 h 217"/>
                <a:gd name="T4" fmla="*/ 340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5886" name="Freeform 97"/>
            <p:cNvSpPr>
              <a:spLocks/>
            </p:cNvSpPr>
            <p:nvPr/>
          </p:nvSpPr>
          <p:spPr bwMode="auto">
            <a:xfrm>
              <a:off x="3186" y="1452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5887" name="Freeform 99"/>
            <p:cNvSpPr>
              <a:spLocks/>
            </p:cNvSpPr>
            <p:nvPr/>
          </p:nvSpPr>
          <p:spPr bwMode="auto">
            <a:xfrm>
              <a:off x="3186" y="1698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5888" name="Freeform 100"/>
            <p:cNvSpPr>
              <a:spLocks/>
            </p:cNvSpPr>
            <p:nvPr/>
          </p:nvSpPr>
          <p:spPr bwMode="auto">
            <a:xfrm>
              <a:off x="3192" y="1944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grpSp>
        <p:nvGrpSpPr>
          <p:cNvPr id="34930" name="Group 114"/>
          <p:cNvGrpSpPr>
            <a:grpSpLocks/>
          </p:cNvGrpSpPr>
          <p:nvPr/>
        </p:nvGrpSpPr>
        <p:grpSpPr bwMode="auto">
          <a:xfrm>
            <a:off x="742950" y="3962400"/>
            <a:ext cx="5075238" cy="1898650"/>
            <a:chOff x="468" y="2496"/>
            <a:chExt cx="3197" cy="1196"/>
          </a:xfrm>
        </p:grpSpPr>
        <p:sp>
          <p:nvSpPr>
            <p:cNvPr id="35855" name="Freeform 51"/>
            <p:cNvSpPr>
              <a:spLocks/>
            </p:cNvSpPr>
            <p:nvPr/>
          </p:nvSpPr>
          <p:spPr bwMode="auto">
            <a:xfrm>
              <a:off x="468" y="2496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5856" name="Freeform 85"/>
            <p:cNvSpPr>
              <a:spLocks/>
            </p:cNvSpPr>
            <p:nvPr/>
          </p:nvSpPr>
          <p:spPr bwMode="auto">
            <a:xfrm>
              <a:off x="720" y="2496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5857" name="Freeform 86"/>
            <p:cNvSpPr>
              <a:spLocks/>
            </p:cNvSpPr>
            <p:nvPr/>
          </p:nvSpPr>
          <p:spPr bwMode="auto">
            <a:xfrm>
              <a:off x="972" y="2496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5858" name="Freeform 87"/>
            <p:cNvSpPr>
              <a:spLocks/>
            </p:cNvSpPr>
            <p:nvPr/>
          </p:nvSpPr>
          <p:spPr bwMode="auto">
            <a:xfrm>
              <a:off x="2946" y="2496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5859" name="Freeform 88"/>
            <p:cNvSpPr>
              <a:spLocks/>
            </p:cNvSpPr>
            <p:nvPr/>
          </p:nvSpPr>
          <p:spPr bwMode="auto">
            <a:xfrm>
              <a:off x="2700" y="2496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5860" name="Freeform 89"/>
            <p:cNvSpPr>
              <a:spLocks/>
            </p:cNvSpPr>
            <p:nvPr/>
          </p:nvSpPr>
          <p:spPr bwMode="auto">
            <a:xfrm>
              <a:off x="2454" y="2496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5861" name="Freeform 90"/>
            <p:cNvSpPr>
              <a:spLocks/>
            </p:cNvSpPr>
            <p:nvPr/>
          </p:nvSpPr>
          <p:spPr bwMode="auto">
            <a:xfrm>
              <a:off x="1218" y="2496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5862" name="Freeform 91"/>
            <p:cNvSpPr>
              <a:spLocks/>
            </p:cNvSpPr>
            <p:nvPr/>
          </p:nvSpPr>
          <p:spPr bwMode="auto">
            <a:xfrm>
              <a:off x="1464" y="2496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5863" name="Freeform 92"/>
            <p:cNvSpPr>
              <a:spLocks/>
            </p:cNvSpPr>
            <p:nvPr/>
          </p:nvSpPr>
          <p:spPr bwMode="auto">
            <a:xfrm>
              <a:off x="1716" y="2496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5864" name="Freeform 93"/>
            <p:cNvSpPr>
              <a:spLocks/>
            </p:cNvSpPr>
            <p:nvPr/>
          </p:nvSpPr>
          <p:spPr bwMode="auto">
            <a:xfrm>
              <a:off x="1962" y="2496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5865" name="Freeform 94"/>
            <p:cNvSpPr>
              <a:spLocks/>
            </p:cNvSpPr>
            <p:nvPr/>
          </p:nvSpPr>
          <p:spPr bwMode="auto">
            <a:xfrm>
              <a:off x="2208" y="2496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5866" name="Freeform 95"/>
            <p:cNvSpPr>
              <a:spLocks/>
            </p:cNvSpPr>
            <p:nvPr/>
          </p:nvSpPr>
          <p:spPr bwMode="auto">
            <a:xfrm>
              <a:off x="3438" y="2496"/>
              <a:ext cx="227" cy="340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338 h 217"/>
                <a:gd name="T6" fmla="*/ 0 w 906"/>
                <a:gd name="T7" fmla="*/ 338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5867" name="Freeform 96"/>
            <p:cNvSpPr>
              <a:spLocks/>
            </p:cNvSpPr>
            <p:nvPr/>
          </p:nvSpPr>
          <p:spPr bwMode="auto">
            <a:xfrm>
              <a:off x="3192" y="2496"/>
              <a:ext cx="227" cy="340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338 h 217"/>
                <a:gd name="T6" fmla="*/ 0 w 906"/>
                <a:gd name="T7" fmla="*/ 338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5868" name="Freeform 102"/>
            <p:cNvSpPr>
              <a:spLocks/>
            </p:cNvSpPr>
            <p:nvPr/>
          </p:nvSpPr>
          <p:spPr bwMode="auto">
            <a:xfrm>
              <a:off x="3438" y="3352"/>
              <a:ext cx="227" cy="340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338 h 217"/>
                <a:gd name="T6" fmla="*/ 0 w 906"/>
                <a:gd name="T7" fmla="*/ 338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5869" name="Freeform 103"/>
            <p:cNvSpPr>
              <a:spLocks/>
            </p:cNvSpPr>
            <p:nvPr/>
          </p:nvSpPr>
          <p:spPr bwMode="auto">
            <a:xfrm>
              <a:off x="3192" y="2854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5870" name="Freeform 104"/>
            <p:cNvSpPr>
              <a:spLocks/>
            </p:cNvSpPr>
            <p:nvPr/>
          </p:nvSpPr>
          <p:spPr bwMode="auto">
            <a:xfrm>
              <a:off x="3438" y="2854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5871" name="Freeform 105"/>
            <p:cNvSpPr>
              <a:spLocks/>
            </p:cNvSpPr>
            <p:nvPr/>
          </p:nvSpPr>
          <p:spPr bwMode="auto">
            <a:xfrm>
              <a:off x="3192" y="3352"/>
              <a:ext cx="227" cy="340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338 h 217"/>
                <a:gd name="T6" fmla="*/ 0 w 906"/>
                <a:gd name="T7" fmla="*/ 338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34922" name="Text Box 106"/>
          <p:cNvSpPr txBox="1">
            <a:spLocks noChangeArrowheads="1"/>
          </p:cNvSpPr>
          <p:nvPr/>
        </p:nvSpPr>
        <p:spPr bwMode="auto">
          <a:xfrm>
            <a:off x="6019800" y="1676400"/>
            <a:ext cx="2438400" cy="174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altLang="nl-NL" sz="1800"/>
              <a:t>Belangrijke regel:</a:t>
            </a:r>
          </a:p>
          <a:p>
            <a:pPr algn="l" eaLnBrk="1" hangingPunct="1">
              <a:spcBef>
                <a:spcPct val="50000"/>
              </a:spcBef>
            </a:pPr>
            <a:r>
              <a:rPr lang="nl-NL" altLang="nl-NL" sz="1800"/>
              <a:t>Strekkenlagen lopen door.</a:t>
            </a:r>
          </a:p>
          <a:p>
            <a:pPr algn="l" eaLnBrk="1" hangingPunct="1">
              <a:spcBef>
                <a:spcPct val="50000"/>
              </a:spcBef>
            </a:pPr>
            <a:r>
              <a:rPr lang="nl-NL" altLang="nl-NL" sz="1800"/>
              <a:t>Geen stootvoegen boven elkaar</a:t>
            </a:r>
          </a:p>
        </p:txBody>
      </p:sp>
      <p:sp>
        <p:nvSpPr>
          <p:cNvPr id="34924" name="AutoShape 108"/>
          <p:cNvSpPr>
            <a:spLocks noChangeArrowheads="1"/>
          </p:cNvSpPr>
          <p:nvPr/>
        </p:nvSpPr>
        <p:spPr bwMode="auto">
          <a:xfrm>
            <a:off x="1600200" y="2438400"/>
            <a:ext cx="1371600" cy="381000"/>
          </a:xfrm>
          <a:prstGeom prst="wedgeRoundRectCallout">
            <a:avLst>
              <a:gd name="adj1" fmla="val -810"/>
              <a:gd name="adj2" fmla="val -149583"/>
              <a:gd name="adj3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nl-NL" altLang="nl-NL" sz="1600"/>
              <a:t>strekkenlaag</a:t>
            </a:r>
          </a:p>
        </p:txBody>
      </p:sp>
      <p:sp>
        <p:nvSpPr>
          <p:cNvPr id="34925" name="AutoShape 109"/>
          <p:cNvSpPr>
            <a:spLocks noChangeArrowheads="1"/>
          </p:cNvSpPr>
          <p:nvPr/>
        </p:nvSpPr>
        <p:spPr bwMode="auto">
          <a:xfrm>
            <a:off x="3384550" y="2438400"/>
            <a:ext cx="1371600" cy="381000"/>
          </a:xfrm>
          <a:prstGeom prst="wedgeRoundRectCallout">
            <a:avLst>
              <a:gd name="adj1" fmla="val 88542"/>
              <a:gd name="adj2" fmla="val 42917"/>
              <a:gd name="adj3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nl-NL" altLang="nl-NL" sz="1600"/>
              <a:t>koppenlaag</a:t>
            </a:r>
          </a:p>
        </p:txBody>
      </p:sp>
      <p:sp>
        <p:nvSpPr>
          <p:cNvPr id="34926" name="Text Box 110"/>
          <p:cNvSpPr txBox="1">
            <a:spLocks noChangeArrowheads="1"/>
          </p:cNvSpPr>
          <p:nvPr/>
        </p:nvSpPr>
        <p:spPr bwMode="auto">
          <a:xfrm>
            <a:off x="2362200" y="2895600"/>
            <a:ext cx="155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/>
              <a:t>Laag 1</a:t>
            </a:r>
          </a:p>
        </p:txBody>
      </p:sp>
      <p:sp>
        <p:nvSpPr>
          <p:cNvPr id="34927" name="Text Box 111"/>
          <p:cNvSpPr txBox="1">
            <a:spLocks noChangeArrowheads="1"/>
          </p:cNvSpPr>
          <p:nvPr/>
        </p:nvSpPr>
        <p:spPr bwMode="auto">
          <a:xfrm>
            <a:off x="2286000" y="49530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/>
              <a:t>Laag 2</a:t>
            </a:r>
          </a:p>
        </p:txBody>
      </p:sp>
      <p:sp>
        <p:nvSpPr>
          <p:cNvPr id="34928" name="AutoShape 112"/>
          <p:cNvSpPr>
            <a:spLocks noChangeArrowheads="1"/>
          </p:cNvSpPr>
          <p:nvPr/>
        </p:nvSpPr>
        <p:spPr bwMode="auto">
          <a:xfrm>
            <a:off x="6248400" y="4572000"/>
            <a:ext cx="1371600" cy="381000"/>
          </a:xfrm>
          <a:prstGeom prst="wedgeRoundRectCallout">
            <a:avLst>
              <a:gd name="adj1" fmla="val -89699"/>
              <a:gd name="adj2" fmla="val 37083"/>
              <a:gd name="adj3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nl-NL" altLang="nl-NL" sz="1600"/>
              <a:t>strekkenlaag</a:t>
            </a:r>
          </a:p>
        </p:txBody>
      </p:sp>
      <p:sp>
        <p:nvSpPr>
          <p:cNvPr id="34929" name="AutoShape 113"/>
          <p:cNvSpPr>
            <a:spLocks noChangeArrowheads="1"/>
          </p:cNvSpPr>
          <p:nvPr/>
        </p:nvSpPr>
        <p:spPr bwMode="auto">
          <a:xfrm>
            <a:off x="838200" y="5029200"/>
            <a:ext cx="1371600" cy="381000"/>
          </a:xfrm>
          <a:prstGeom prst="wedgeRoundRectCallout">
            <a:avLst>
              <a:gd name="adj1" fmla="val 73264"/>
              <a:gd name="adj2" fmla="val -210417"/>
              <a:gd name="adj3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nl-NL" altLang="nl-NL" sz="1600"/>
              <a:t>koppenlaag</a:t>
            </a:r>
          </a:p>
        </p:txBody>
      </p:sp>
      <p:sp>
        <p:nvSpPr>
          <p:cNvPr id="34932" name="AutoShape 11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086600" y="5943600"/>
            <a:ext cx="304800" cy="304800"/>
          </a:xfrm>
          <a:prstGeom prst="actionButtonForwardNex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5800902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22" grpId="0" autoUpdateAnimBg="0"/>
      <p:bldP spid="34924" grpId="0" animBg="1" autoUpdateAnimBg="0"/>
      <p:bldP spid="34925" grpId="0" animBg="1" autoUpdateAnimBg="0"/>
      <p:bldP spid="34926" grpId="0" autoUpdateAnimBg="0"/>
      <p:bldP spid="34927" grpId="0" autoUpdateAnimBg="0"/>
      <p:bldP spid="34928" grpId="0" animBg="1" autoUpdateAnimBg="0"/>
      <p:bldP spid="34929" grpId="0" animBg="1" autoUpdateAnimBg="0"/>
      <p:bldP spid="3493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09600" y="457200"/>
            <a:ext cx="7772400" cy="685800"/>
          </a:xfrm>
        </p:spPr>
        <p:txBody>
          <a:bodyPr anchor="ctr">
            <a:normAutofit fontScale="90000"/>
          </a:bodyPr>
          <a:lstStyle/>
          <a:p>
            <a:r>
              <a:rPr lang="nl-NL" altLang="nl-NL" sz="4400" smtClean="0"/>
              <a:t>Ontmoeting in staandverband</a:t>
            </a:r>
          </a:p>
        </p:txBody>
      </p:sp>
      <p:sp>
        <p:nvSpPr>
          <p:cNvPr id="47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nl-NL"/>
              <a:t>Metselverbanden</a:t>
            </a:r>
          </a:p>
        </p:txBody>
      </p:sp>
      <p:sp>
        <p:nvSpPr>
          <p:cNvPr id="36868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28948487-6CA8-42D2-B6E2-6D8C0792C255}" type="slidenum">
              <a:rPr lang="nl-NL" altLang="nl-NL" sz="900">
                <a:solidFill>
                  <a:schemeClr val="accent1"/>
                </a:solidFill>
              </a:rPr>
              <a:pPr algn="r"/>
              <a:t>21</a:t>
            </a:fld>
            <a:endParaRPr lang="nl-NL" altLang="nl-NL" sz="900">
              <a:solidFill>
                <a:schemeClr val="accent1"/>
              </a:solidFill>
            </a:endParaRPr>
          </a:p>
        </p:txBody>
      </p:sp>
      <p:grpSp>
        <p:nvGrpSpPr>
          <p:cNvPr id="35887" name="Group 47"/>
          <p:cNvGrpSpPr>
            <a:grpSpLocks/>
          </p:cNvGrpSpPr>
          <p:nvPr/>
        </p:nvGrpSpPr>
        <p:grpSpPr bwMode="auto">
          <a:xfrm>
            <a:off x="733425" y="1524000"/>
            <a:ext cx="5073650" cy="1928813"/>
            <a:chOff x="462" y="960"/>
            <a:chExt cx="3196" cy="1215"/>
          </a:xfrm>
        </p:grpSpPr>
        <p:sp>
          <p:nvSpPr>
            <p:cNvPr id="36896" name="Freeform 2"/>
            <p:cNvSpPr>
              <a:spLocks/>
            </p:cNvSpPr>
            <p:nvPr/>
          </p:nvSpPr>
          <p:spPr bwMode="auto">
            <a:xfrm>
              <a:off x="462" y="960"/>
              <a:ext cx="340" cy="227"/>
            </a:xfrm>
            <a:custGeom>
              <a:avLst/>
              <a:gdLst>
                <a:gd name="T0" fmla="*/ 0 w 906"/>
                <a:gd name="T1" fmla="*/ 0 h 217"/>
                <a:gd name="T2" fmla="*/ 340 w 906"/>
                <a:gd name="T3" fmla="*/ 0 h 217"/>
                <a:gd name="T4" fmla="*/ 340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6897" name="Freeform 3"/>
            <p:cNvSpPr>
              <a:spLocks/>
            </p:cNvSpPr>
            <p:nvPr/>
          </p:nvSpPr>
          <p:spPr bwMode="auto">
            <a:xfrm>
              <a:off x="828" y="960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6898" name="Freeform 6"/>
            <p:cNvSpPr>
              <a:spLocks/>
            </p:cNvSpPr>
            <p:nvPr/>
          </p:nvSpPr>
          <p:spPr bwMode="auto">
            <a:xfrm>
              <a:off x="1326" y="960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6899" name="Freeform 7"/>
            <p:cNvSpPr>
              <a:spLocks/>
            </p:cNvSpPr>
            <p:nvPr/>
          </p:nvSpPr>
          <p:spPr bwMode="auto">
            <a:xfrm>
              <a:off x="1824" y="960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6900" name="Freeform 8"/>
            <p:cNvSpPr>
              <a:spLocks/>
            </p:cNvSpPr>
            <p:nvPr/>
          </p:nvSpPr>
          <p:spPr bwMode="auto">
            <a:xfrm>
              <a:off x="2322" y="960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6901" name="Freeform 9"/>
            <p:cNvSpPr>
              <a:spLocks/>
            </p:cNvSpPr>
            <p:nvPr/>
          </p:nvSpPr>
          <p:spPr bwMode="auto">
            <a:xfrm>
              <a:off x="2822" y="960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6902" name="Freeform 10"/>
            <p:cNvSpPr>
              <a:spLocks/>
            </p:cNvSpPr>
            <p:nvPr/>
          </p:nvSpPr>
          <p:spPr bwMode="auto">
            <a:xfrm>
              <a:off x="3318" y="960"/>
              <a:ext cx="340" cy="227"/>
            </a:xfrm>
            <a:custGeom>
              <a:avLst/>
              <a:gdLst>
                <a:gd name="T0" fmla="*/ 0 w 906"/>
                <a:gd name="T1" fmla="*/ 0 h 217"/>
                <a:gd name="T2" fmla="*/ 340 w 906"/>
                <a:gd name="T3" fmla="*/ 0 h 217"/>
                <a:gd name="T4" fmla="*/ 340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6903" name="Freeform 11"/>
            <p:cNvSpPr>
              <a:spLocks/>
            </p:cNvSpPr>
            <p:nvPr/>
          </p:nvSpPr>
          <p:spPr bwMode="auto">
            <a:xfrm>
              <a:off x="462" y="1206"/>
              <a:ext cx="340" cy="227"/>
            </a:xfrm>
            <a:custGeom>
              <a:avLst/>
              <a:gdLst>
                <a:gd name="T0" fmla="*/ 0 w 906"/>
                <a:gd name="T1" fmla="*/ 0 h 217"/>
                <a:gd name="T2" fmla="*/ 340 w 906"/>
                <a:gd name="T3" fmla="*/ 0 h 217"/>
                <a:gd name="T4" fmla="*/ 340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6904" name="Freeform 12"/>
            <p:cNvSpPr>
              <a:spLocks/>
            </p:cNvSpPr>
            <p:nvPr/>
          </p:nvSpPr>
          <p:spPr bwMode="auto">
            <a:xfrm>
              <a:off x="828" y="1206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6905" name="Freeform 13"/>
            <p:cNvSpPr>
              <a:spLocks/>
            </p:cNvSpPr>
            <p:nvPr/>
          </p:nvSpPr>
          <p:spPr bwMode="auto">
            <a:xfrm>
              <a:off x="1326" y="1206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6906" name="Freeform 14"/>
            <p:cNvSpPr>
              <a:spLocks/>
            </p:cNvSpPr>
            <p:nvPr/>
          </p:nvSpPr>
          <p:spPr bwMode="auto">
            <a:xfrm>
              <a:off x="1824" y="1206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6907" name="Freeform 15"/>
            <p:cNvSpPr>
              <a:spLocks/>
            </p:cNvSpPr>
            <p:nvPr/>
          </p:nvSpPr>
          <p:spPr bwMode="auto">
            <a:xfrm>
              <a:off x="2322" y="1206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6908" name="Freeform 16"/>
            <p:cNvSpPr>
              <a:spLocks/>
            </p:cNvSpPr>
            <p:nvPr/>
          </p:nvSpPr>
          <p:spPr bwMode="auto">
            <a:xfrm>
              <a:off x="2822" y="1206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6909" name="Freeform 17"/>
            <p:cNvSpPr>
              <a:spLocks/>
            </p:cNvSpPr>
            <p:nvPr/>
          </p:nvSpPr>
          <p:spPr bwMode="auto">
            <a:xfrm>
              <a:off x="3318" y="1206"/>
              <a:ext cx="340" cy="227"/>
            </a:xfrm>
            <a:custGeom>
              <a:avLst/>
              <a:gdLst>
                <a:gd name="T0" fmla="*/ 0 w 906"/>
                <a:gd name="T1" fmla="*/ 0 h 217"/>
                <a:gd name="T2" fmla="*/ 340 w 906"/>
                <a:gd name="T3" fmla="*/ 0 h 217"/>
                <a:gd name="T4" fmla="*/ 340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6910" name="Freeform 30"/>
            <p:cNvSpPr>
              <a:spLocks/>
            </p:cNvSpPr>
            <p:nvPr/>
          </p:nvSpPr>
          <p:spPr bwMode="auto">
            <a:xfrm>
              <a:off x="1712" y="1456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6911" name="Freeform 31"/>
            <p:cNvSpPr>
              <a:spLocks/>
            </p:cNvSpPr>
            <p:nvPr/>
          </p:nvSpPr>
          <p:spPr bwMode="auto">
            <a:xfrm>
              <a:off x="1712" y="1702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6912" name="Freeform 32"/>
            <p:cNvSpPr>
              <a:spLocks/>
            </p:cNvSpPr>
            <p:nvPr/>
          </p:nvSpPr>
          <p:spPr bwMode="auto">
            <a:xfrm>
              <a:off x="1710" y="1948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35877" name="Text Box 37"/>
          <p:cNvSpPr txBox="1">
            <a:spLocks noChangeArrowheads="1"/>
          </p:cNvSpPr>
          <p:nvPr/>
        </p:nvSpPr>
        <p:spPr bwMode="auto">
          <a:xfrm>
            <a:off x="6019800" y="1676400"/>
            <a:ext cx="2438400" cy="174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altLang="nl-NL" sz="1800"/>
              <a:t>Belangrijke regel:</a:t>
            </a:r>
          </a:p>
          <a:p>
            <a:pPr algn="l" eaLnBrk="1" hangingPunct="1">
              <a:spcBef>
                <a:spcPct val="50000"/>
              </a:spcBef>
            </a:pPr>
            <a:r>
              <a:rPr lang="nl-NL" altLang="nl-NL" sz="1800"/>
              <a:t>Strekkenlagen lopen door. </a:t>
            </a:r>
          </a:p>
          <a:p>
            <a:pPr algn="l" eaLnBrk="1" hangingPunct="1">
              <a:spcBef>
                <a:spcPct val="50000"/>
              </a:spcBef>
            </a:pPr>
            <a:r>
              <a:rPr lang="nl-NL" altLang="nl-NL" sz="1800"/>
              <a:t>Geen stootvoegen boven elkaar</a:t>
            </a:r>
          </a:p>
        </p:txBody>
      </p:sp>
      <p:sp>
        <p:nvSpPr>
          <p:cNvPr id="35878" name="AutoShape 38"/>
          <p:cNvSpPr>
            <a:spLocks noChangeArrowheads="1"/>
          </p:cNvSpPr>
          <p:nvPr/>
        </p:nvSpPr>
        <p:spPr bwMode="auto">
          <a:xfrm>
            <a:off x="533400" y="2971800"/>
            <a:ext cx="1371600" cy="381000"/>
          </a:xfrm>
          <a:prstGeom prst="wedgeRoundRectCallout">
            <a:avLst>
              <a:gd name="adj1" fmla="val 30671"/>
              <a:gd name="adj2" fmla="val -286250"/>
              <a:gd name="adj3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nl-NL" altLang="nl-NL" sz="1600"/>
              <a:t>strekkenlaag</a:t>
            </a:r>
          </a:p>
        </p:txBody>
      </p:sp>
      <p:sp>
        <p:nvSpPr>
          <p:cNvPr id="35879" name="AutoShape 39"/>
          <p:cNvSpPr>
            <a:spLocks noChangeArrowheads="1"/>
          </p:cNvSpPr>
          <p:nvPr/>
        </p:nvSpPr>
        <p:spPr bwMode="auto">
          <a:xfrm>
            <a:off x="4343400" y="3048000"/>
            <a:ext cx="1371600" cy="381000"/>
          </a:xfrm>
          <a:prstGeom prst="wedgeRoundRectCallout">
            <a:avLst>
              <a:gd name="adj1" fmla="val -121528"/>
              <a:gd name="adj2" fmla="val 6667"/>
              <a:gd name="adj3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nl-NL" altLang="nl-NL" sz="1600"/>
              <a:t>koppenlaag</a:t>
            </a:r>
          </a:p>
        </p:txBody>
      </p:sp>
      <p:sp>
        <p:nvSpPr>
          <p:cNvPr id="35881" name="Text Box 41"/>
          <p:cNvSpPr txBox="1">
            <a:spLocks noChangeArrowheads="1"/>
          </p:cNvSpPr>
          <p:nvPr/>
        </p:nvSpPr>
        <p:spPr bwMode="auto">
          <a:xfrm>
            <a:off x="3733800" y="50292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/>
              <a:t>Laag 2</a:t>
            </a:r>
          </a:p>
        </p:txBody>
      </p:sp>
      <p:grpSp>
        <p:nvGrpSpPr>
          <p:cNvPr id="35888" name="Group 48"/>
          <p:cNvGrpSpPr>
            <a:grpSpLocks/>
          </p:cNvGrpSpPr>
          <p:nvPr/>
        </p:nvGrpSpPr>
        <p:grpSpPr bwMode="auto">
          <a:xfrm>
            <a:off x="742950" y="3962400"/>
            <a:ext cx="5095875" cy="1898650"/>
            <a:chOff x="468" y="2496"/>
            <a:chExt cx="3210" cy="1196"/>
          </a:xfrm>
        </p:grpSpPr>
        <p:sp>
          <p:nvSpPr>
            <p:cNvPr id="36879" name="Freeform 5"/>
            <p:cNvSpPr>
              <a:spLocks/>
            </p:cNvSpPr>
            <p:nvPr/>
          </p:nvSpPr>
          <p:spPr bwMode="auto">
            <a:xfrm>
              <a:off x="468" y="2496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6880" name="Freeform 18"/>
            <p:cNvSpPr>
              <a:spLocks/>
            </p:cNvSpPr>
            <p:nvPr/>
          </p:nvSpPr>
          <p:spPr bwMode="auto">
            <a:xfrm>
              <a:off x="720" y="2496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6881" name="Freeform 19"/>
            <p:cNvSpPr>
              <a:spLocks/>
            </p:cNvSpPr>
            <p:nvPr/>
          </p:nvSpPr>
          <p:spPr bwMode="auto">
            <a:xfrm>
              <a:off x="964" y="2496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6882" name="Freeform 20"/>
            <p:cNvSpPr>
              <a:spLocks/>
            </p:cNvSpPr>
            <p:nvPr/>
          </p:nvSpPr>
          <p:spPr bwMode="auto">
            <a:xfrm>
              <a:off x="2946" y="2496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6883" name="Freeform 21"/>
            <p:cNvSpPr>
              <a:spLocks/>
            </p:cNvSpPr>
            <p:nvPr/>
          </p:nvSpPr>
          <p:spPr bwMode="auto">
            <a:xfrm>
              <a:off x="2700" y="2496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6884" name="Freeform 22"/>
            <p:cNvSpPr>
              <a:spLocks/>
            </p:cNvSpPr>
            <p:nvPr/>
          </p:nvSpPr>
          <p:spPr bwMode="auto">
            <a:xfrm>
              <a:off x="2454" y="2496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6885" name="Freeform 23"/>
            <p:cNvSpPr>
              <a:spLocks/>
            </p:cNvSpPr>
            <p:nvPr/>
          </p:nvSpPr>
          <p:spPr bwMode="auto">
            <a:xfrm>
              <a:off x="1210" y="2496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6886" name="Freeform 24"/>
            <p:cNvSpPr>
              <a:spLocks/>
            </p:cNvSpPr>
            <p:nvPr/>
          </p:nvSpPr>
          <p:spPr bwMode="auto">
            <a:xfrm>
              <a:off x="1464" y="2496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6887" name="Freeform 27"/>
            <p:cNvSpPr>
              <a:spLocks/>
            </p:cNvSpPr>
            <p:nvPr/>
          </p:nvSpPr>
          <p:spPr bwMode="auto">
            <a:xfrm>
              <a:off x="2208" y="2496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6888" name="Freeform 28"/>
            <p:cNvSpPr>
              <a:spLocks/>
            </p:cNvSpPr>
            <p:nvPr/>
          </p:nvSpPr>
          <p:spPr bwMode="auto">
            <a:xfrm>
              <a:off x="1958" y="2496"/>
              <a:ext cx="227" cy="340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338 h 217"/>
                <a:gd name="T6" fmla="*/ 0 w 906"/>
                <a:gd name="T7" fmla="*/ 338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6889" name="Freeform 29"/>
            <p:cNvSpPr>
              <a:spLocks/>
            </p:cNvSpPr>
            <p:nvPr/>
          </p:nvSpPr>
          <p:spPr bwMode="auto">
            <a:xfrm>
              <a:off x="1712" y="2496"/>
              <a:ext cx="227" cy="340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338 h 217"/>
                <a:gd name="T6" fmla="*/ 0 w 906"/>
                <a:gd name="T7" fmla="*/ 338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6890" name="Freeform 33"/>
            <p:cNvSpPr>
              <a:spLocks/>
            </p:cNvSpPr>
            <p:nvPr/>
          </p:nvSpPr>
          <p:spPr bwMode="auto">
            <a:xfrm>
              <a:off x="1958" y="3352"/>
              <a:ext cx="227" cy="340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338 h 217"/>
                <a:gd name="T6" fmla="*/ 0 w 906"/>
                <a:gd name="T7" fmla="*/ 338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6891" name="Freeform 34"/>
            <p:cNvSpPr>
              <a:spLocks/>
            </p:cNvSpPr>
            <p:nvPr/>
          </p:nvSpPr>
          <p:spPr bwMode="auto">
            <a:xfrm>
              <a:off x="1712" y="2854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6892" name="Freeform 35"/>
            <p:cNvSpPr>
              <a:spLocks/>
            </p:cNvSpPr>
            <p:nvPr/>
          </p:nvSpPr>
          <p:spPr bwMode="auto">
            <a:xfrm>
              <a:off x="1958" y="2854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6893" name="Freeform 36"/>
            <p:cNvSpPr>
              <a:spLocks/>
            </p:cNvSpPr>
            <p:nvPr/>
          </p:nvSpPr>
          <p:spPr bwMode="auto">
            <a:xfrm>
              <a:off x="1712" y="3352"/>
              <a:ext cx="227" cy="340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338 h 217"/>
                <a:gd name="T6" fmla="*/ 0 w 906"/>
                <a:gd name="T7" fmla="*/ 338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6894" name="Freeform 44"/>
            <p:cNvSpPr>
              <a:spLocks/>
            </p:cNvSpPr>
            <p:nvPr/>
          </p:nvSpPr>
          <p:spPr bwMode="auto">
            <a:xfrm>
              <a:off x="3451" y="2496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6895" name="Freeform 45"/>
            <p:cNvSpPr>
              <a:spLocks/>
            </p:cNvSpPr>
            <p:nvPr/>
          </p:nvSpPr>
          <p:spPr bwMode="auto">
            <a:xfrm>
              <a:off x="3197" y="2496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35886" name="Text Box 46"/>
          <p:cNvSpPr txBox="1">
            <a:spLocks noChangeArrowheads="1"/>
          </p:cNvSpPr>
          <p:nvPr/>
        </p:nvSpPr>
        <p:spPr bwMode="auto">
          <a:xfrm>
            <a:off x="3733800" y="25146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/>
              <a:t>Laag 1</a:t>
            </a:r>
          </a:p>
        </p:txBody>
      </p:sp>
      <p:sp>
        <p:nvSpPr>
          <p:cNvPr id="35889" name="AutoShape 4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086600" y="5943600"/>
            <a:ext cx="304800" cy="304800"/>
          </a:xfrm>
          <a:prstGeom prst="actionButtonForwardNex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35883" name="AutoShape 43"/>
          <p:cNvSpPr>
            <a:spLocks noChangeArrowheads="1"/>
          </p:cNvSpPr>
          <p:nvPr/>
        </p:nvSpPr>
        <p:spPr bwMode="auto">
          <a:xfrm>
            <a:off x="838200" y="5029200"/>
            <a:ext cx="1371600" cy="381000"/>
          </a:xfrm>
          <a:prstGeom prst="wedgeRoundRectCallout">
            <a:avLst>
              <a:gd name="adj1" fmla="val 73264"/>
              <a:gd name="adj2" fmla="val -210417"/>
              <a:gd name="adj3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nl-NL" altLang="nl-NL" sz="1600"/>
              <a:t>koppenlaag</a:t>
            </a:r>
          </a:p>
        </p:txBody>
      </p:sp>
      <p:sp>
        <p:nvSpPr>
          <p:cNvPr id="35882" name="AutoShape 42"/>
          <p:cNvSpPr>
            <a:spLocks noChangeArrowheads="1"/>
          </p:cNvSpPr>
          <p:nvPr/>
        </p:nvSpPr>
        <p:spPr bwMode="auto">
          <a:xfrm>
            <a:off x="4229100" y="5486400"/>
            <a:ext cx="2362200" cy="609600"/>
          </a:xfrm>
          <a:prstGeom prst="wedgeRoundRectCallout">
            <a:avLst>
              <a:gd name="adj1" fmla="val -88106"/>
              <a:gd name="adj2" fmla="val -33074"/>
              <a:gd name="adj3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nl-NL" altLang="nl-NL" sz="1600"/>
              <a:t>Strekkenlaag begint en eindigt met drieklezoor</a:t>
            </a:r>
          </a:p>
        </p:txBody>
      </p:sp>
    </p:spTree>
    <p:extLst>
      <p:ext uri="{BB962C8B-B14F-4D97-AF65-F5344CB8AC3E}">
        <p14:creationId xmlns:p14="http://schemas.microsoft.com/office/powerpoint/2010/main" val="60249343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5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77" grpId="0" autoUpdateAnimBg="0"/>
      <p:bldP spid="35878" grpId="0" animBg="1" autoUpdateAnimBg="0"/>
      <p:bldP spid="35879" grpId="0" animBg="1" autoUpdateAnimBg="0"/>
      <p:bldP spid="35881" grpId="0" autoUpdateAnimBg="0"/>
      <p:bldP spid="35886" grpId="0" autoUpdateAnimBg="0"/>
      <p:bldP spid="35889" grpId="0" animBg="1"/>
      <p:bldP spid="35883" grpId="0" animBg="1" autoUpdateAnimBg="0"/>
      <p:bldP spid="35882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09600" y="457200"/>
            <a:ext cx="7772400" cy="685800"/>
          </a:xfrm>
        </p:spPr>
        <p:txBody>
          <a:bodyPr anchor="ctr"/>
          <a:lstStyle/>
          <a:p>
            <a:r>
              <a:rPr lang="nl-NL" altLang="nl-NL" sz="3600" smtClean="0"/>
              <a:t>Muurverzwaring in staandverband</a:t>
            </a:r>
          </a:p>
        </p:txBody>
      </p:sp>
      <p:sp>
        <p:nvSpPr>
          <p:cNvPr id="49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nl-NL"/>
              <a:t>Metselverbanden</a:t>
            </a:r>
          </a:p>
        </p:txBody>
      </p:sp>
      <p:sp>
        <p:nvSpPr>
          <p:cNvPr id="37892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2A832660-650F-4909-A186-0D35D571F1B6}" type="slidenum">
              <a:rPr lang="nl-NL" altLang="nl-NL" sz="900">
                <a:solidFill>
                  <a:schemeClr val="accent1"/>
                </a:solidFill>
              </a:rPr>
              <a:pPr algn="r"/>
              <a:t>22</a:t>
            </a:fld>
            <a:endParaRPr lang="nl-NL" altLang="nl-NL" sz="900">
              <a:solidFill>
                <a:schemeClr val="accent1"/>
              </a:solidFill>
            </a:endParaRPr>
          </a:p>
        </p:txBody>
      </p:sp>
      <p:sp>
        <p:nvSpPr>
          <p:cNvPr id="36899" name="Text Box 35"/>
          <p:cNvSpPr txBox="1">
            <a:spLocks noChangeArrowheads="1"/>
          </p:cNvSpPr>
          <p:nvPr/>
        </p:nvSpPr>
        <p:spPr bwMode="auto">
          <a:xfrm>
            <a:off x="6019800" y="1676400"/>
            <a:ext cx="2438400" cy="174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altLang="nl-NL" sz="1800"/>
              <a:t>Belangrijke regel:</a:t>
            </a:r>
          </a:p>
          <a:p>
            <a:pPr algn="l" eaLnBrk="1" hangingPunct="1">
              <a:spcBef>
                <a:spcPct val="50000"/>
              </a:spcBef>
            </a:pPr>
            <a:r>
              <a:rPr lang="nl-NL" altLang="nl-NL" sz="1800"/>
              <a:t>Strekkenlagen lopen door.</a:t>
            </a:r>
          </a:p>
          <a:p>
            <a:pPr algn="l" eaLnBrk="1" hangingPunct="1">
              <a:spcBef>
                <a:spcPct val="50000"/>
              </a:spcBef>
            </a:pPr>
            <a:r>
              <a:rPr lang="nl-NL" altLang="nl-NL" sz="1800"/>
              <a:t>Geen stootvoegen boven elkaar</a:t>
            </a:r>
          </a:p>
        </p:txBody>
      </p:sp>
      <p:sp>
        <p:nvSpPr>
          <p:cNvPr id="36902" name="Text Box 38"/>
          <p:cNvSpPr txBox="1">
            <a:spLocks noChangeArrowheads="1"/>
          </p:cNvSpPr>
          <p:nvPr/>
        </p:nvSpPr>
        <p:spPr bwMode="auto">
          <a:xfrm>
            <a:off x="3733800" y="50292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/>
              <a:t>Laag 2</a:t>
            </a:r>
          </a:p>
        </p:txBody>
      </p:sp>
      <p:sp>
        <p:nvSpPr>
          <p:cNvPr id="36907" name="Text Box 43"/>
          <p:cNvSpPr txBox="1">
            <a:spLocks noChangeArrowheads="1"/>
          </p:cNvSpPr>
          <p:nvPr/>
        </p:nvSpPr>
        <p:spPr bwMode="auto">
          <a:xfrm>
            <a:off x="3733800" y="25146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/>
              <a:t>Laag 1</a:t>
            </a:r>
          </a:p>
        </p:txBody>
      </p:sp>
      <p:grpSp>
        <p:nvGrpSpPr>
          <p:cNvPr id="36917" name="Group 53"/>
          <p:cNvGrpSpPr>
            <a:grpSpLocks/>
          </p:cNvGrpSpPr>
          <p:nvPr/>
        </p:nvGrpSpPr>
        <p:grpSpPr bwMode="auto">
          <a:xfrm>
            <a:off x="742950" y="3600450"/>
            <a:ext cx="5095875" cy="1485900"/>
            <a:chOff x="468" y="2268"/>
            <a:chExt cx="3210" cy="936"/>
          </a:xfrm>
        </p:grpSpPr>
        <p:sp>
          <p:nvSpPr>
            <p:cNvPr id="37921" name="Freeform 5"/>
            <p:cNvSpPr>
              <a:spLocks/>
            </p:cNvSpPr>
            <p:nvPr/>
          </p:nvSpPr>
          <p:spPr bwMode="auto">
            <a:xfrm>
              <a:off x="468" y="2496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22" name="Freeform 18"/>
            <p:cNvSpPr>
              <a:spLocks/>
            </p:cNvSpPr>
            <p:nvPr/>
          </p:nvSpPr>
          <p:spPr bwMode="auto">
            <a:xfrm>
              <a:off x="720" y="2496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23" name="Freeform 19"/>
            <p:cNvSpPr>
              <a:spLocks/>
            </p:cNvSpPr>
            <p:nvPr/>
          </p:nvSpPr>
          <p:spPr bwMode="auto">
            <a:xfrm>
              <a:off x="964" y="2496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24" name="Freeform 20"/>
            <p:cNvSpPr>
              <a:spLocks/>
            </p:cNvSpPr>
            <p:nvPr/>
          </p:nvSpPr>
          <p:spPr bwMode="auto">
            <a:xfrm>
              <a:off x="2946" y="2496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25" name="Freeform 21"/>
            <p:cNvSpPr>
              <a:spLocks/>
            </p:cNvSpPr>
            <p:nvPr/>
          </p:nvSpPr>
          <p:spPr bwMode="auto">
            <a:xfrm>
              <a:off x="2700" y="2496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26" name="Freeform 22"/>
            <p:cNvSpPr>
              <a:spLocks/>
            </p:cNvSpPr>
            <p:nvPr/>
          </p:nvSpPr>
          <p:spPr bwMode="auto">
            <a:xfrm>
              <a:off x="2454" y="2496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27" name="Freeform 23"/>
            <p:cNvSpPr>
              <a:spLocks/>
            </p:cNvSpPr>
            <p:nvPr/>
          </p:nvSpPr>
          <p:spPr bwMode="auto">
            <a:xfrm>
              <a:off x="1210" y="2496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28" name="Freeform 24"/>
            <p:cNvSpPr>
              <a:spLocks/>
            </p:cNvSpPr>
            <p:nvPr/>
          </p:nvSpPr>
          <p:spPr bwMode="auto">
            <a:xfrm>
              <a:off x="1464" y="2496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29" name="Freeform 26"/>
            <p:cNvSpPr>
              <a:spLocks/>
            </p:cNvSpPr>
            <p:nvPr/>
          </p:nvSpPr>
          <p:spPr bwMode="auto">
            <a:xfrm>
              <a:off x="1958" y="2268"/>
              <a:ext cx="227" cy="340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338 h 217"/>
                <a:gd name="T6" fmla="*/ 0 w 906"/>
                <a:gd name="T7" fmla="*/ 338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30" name="Freeform 27"/>
            <p:cNvSpPr>
              <a:spLocks/>
            </p:cNvSpPr>
            <p:nvPr/>
          </p:nvSpPr>
          <p:spPr bwMode="auto">
            <a:xfrm>
              <a:off x="1712" y="2268"/>
              <a:ext cx="227" cy="340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338 h 217"/>
                <a:gd name="T6" fmla="*/ 0 w 906"/>
                <a:gd name="T7" fmla="*/ 338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31" name="Freeform 31"/>
            <p:cNvSpPr>
              <a:spLocks/>
            </p:cNvSpPr>
            <p:nvPr/>
          </p:nvSpPr>
          <p:spPr bwMode="auto">
            <a:xfrm>
              <a:off x="1958" y="2860"/>
              <a:ext cx="227" cy="340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338 h 217"/>
                <a:gd name="T6" fmla="*/ 0 w 906"/>
                <a:gd name="T7" fmla="*/ 338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32" name="Freeform 34"/>
            <p:cNvSpPr>
              <a:spLocks/>
            </p:cNvSpPr>
            <p:nvPr/>
          </p:nvSpPr>
          <p:spPr bwMode="auto">
            <a:xfrm>
              <a:off x="1712" y="2860"/>
              <a:ext cx="227" cy="340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338 h 217"/>
                <a:gd name="T6" fmla="*/ 0 w 906"/>
                <a:gd name="T7" fmla="*/ 338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33" name="Freeform 41"/>
            <p:cNvSpPr>
              <a:spLocks/>
            </p:cNvSpPr>
            <p:nvPr/>
          </p:nvSpPr>
          <p:spPr bwMode="auto">
            <a:xfrm>
              <a:off x="3451" y="2496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34" name="Freeform 42"/>
            <p:cNvSpPr>
              <a:spLocks/>
            </p:cNvSpPr>
            <p:nvPr/>
          </p:nvSpPr>
          <p:spPr bwMode="auto">
            <a:xfrm>
              <a:off x="3197" y="2496"/>
              <a:ext cx="227" cy="476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474 h 217"/>
                <a:gd name="T6" fmla="*/ 0 w 906"/>
                <a:gd name="T7" fmla="*/ 474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35" name="Freeform 44"/>
            <p:cNvSpPr>
              <a:spLocks/>
            </p:cNvSpPr>
            <p:nvPr/>
          </p:nvSpPr>
          <p:spPr bwMode="auto">
            <a:xfrm>
              <a:off x="1708" y="2624"/>
              <a:ext cx="348" cy="227"/>
            </a:xfrm>
            <a:custGeom>
              <a:avLst/>
              <a:gdLst>
                <a:gd name="T0" fmla="*/ 0 w 906"/>
                <a:gd name="T1" fmla="*/ 0 h 217"/>
                <a:gd name="T2" fmla="*/ 348 w 906"/>
                <a:gd name="T3" fmla="*/ 0 h 217"/>
                <a:gd name="T4" fmla="*/ 348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36" name="Freeform 45"/>
            <p:cNvSpPr>
              <a:spLocks/>
            </p:cNvSpPr>
            <p:nvPr/>
          </p:nvSpPr>
          <p:spPr bwMode="auto">
            <a:xfrm>
              <a:off x="2208" y="2270"/>
              <a:ext cx="227" cy="340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338 h 217"/>
                <a:gd name="T6" fmla="*/ 0 w 906"/>
                <a:gd name="T7" fmla="*/ 338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37" name="Freeform 46"/>
            <p:cNvSpPr>
              <a:spLocks/>
            </p:cNvSpPr>
            <p:nvPr/>
          </p:nvSpPr>
          <p:spPr bwMode="auto">
            <a:xfrm>
              <a:off x="2208" y="2864"/>
              <a:ext cx="227" cy="340"/>
            </a:xfrm>
            <a:custGeom>
              <a:avLst/>
              <a:gdLst>
                <a:gd name="T0" fmla="*/ 0 w 906"/>
                <a:gd name="T1" fmla="*/ 0 h 217"/>
                <a:gd name="T2" fmla="*/ 227 w 906"/>
                <a:gd name="T3" fmla="*/ 0 h 217"/>
                <a:gd name="T4" fmla="*/ 227 w 906"/>
                <a:gd name="T5" fmla="*/ 338 h 217"/>
                <a:gd name="T6" fmla="*/ 0 w 906"/>
                <a:gd name="T7" fmla="*/ 338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38" name="Freeform 47"/>
            <p:cNvSpPr>
              <a:spLocks/>
            </p:cNvSpPr>
            <p:nvPr/>
          </p:nvSpPr>
          <p:spPr bwMode="auto">
            <a:xfrm>
              <a:off x="2080" y="2624"/>
              <a:ext cx="356" cy="227"/>
            </a:xfrm>
            <a:custGeom>
              <a:avLst/>
              <a:gdLst>
                <a:gd name="T0" fmla="*/ 0 w 906"/>
                <a:gd name="T1" fmla="*/ 0 h 217"/>
                <a:gd name="T2" fmla="*/ 356 w 906"/>
                <a:gd name="T3" fmla="*/ 0 h 217"/>
                <a:gd name="T4" fmla="*/ 356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grpSp>
        <p:nvGrpSpPr>
          <p:cNvPr id="36916" name="Group 52"/>
          <p:cNvGrpSpPr>
            <a:grpSpLocks/>
          </p:cNvGrpSpPr>
          <p:nvPr/>
        </p:nvGrpSpPr>
        <p:grpSpPr bwMode="auto">
          <a:xfrm>
            <a:off x="733425" y="1130300"/>
            <a:ext cx="5073650" cy="1541463"/>
            <a:chOff x="462" y="712"/>
            <a:chExt cx="3196" cy="971"/>
          </a:xfrm>
        </p:grpSpPr>
        <p:sp>
          <p:nvSpPr>
            <p:cNvPr id="37903" name="Freeform 2"/>
            <p:cNvSpPr>
              <a:spLocks/>
            </p:cNvSpPr>
            <p:nvPr/>
          </p:nvSpPr>
          <p:spPr bwMode="auto">
            <a:xfrm>
              <a:off x="462" y="960"/>
              <a:ext cx="340" cy="227"/>
            </a:xfrm>
            <a:custGeom>
              <a:avLst/>
              <a:gdLst>
                <a:gd name="T0" fmla="*/ 0 w 906"/>
                <a:gd name="T1" fmla="*/ 0 h 217"/>
                <a:gd name="T2" fmla="*/ 340 w 906"/>
                <a:gd name="T3" fmla="*/ 0 h 217"/>
                <a:gd name="T4" fmla="*/ 340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04" name="Freeform 3"/>
            <p:cNvSpPr>
              <a:spLocks/>
            </p:cNvSpPr>
            <p:nvPr/>
          </p:nvSpPr>
          <p:spPr bwMode="auto">
            <a:xfrm>
              <a:off x="828" y="960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05" name="Freeform 6"/>
            <p:cNvSpPr>
              <a:spLocks/>
            </p:cNvSpPr>
            <p:nvPr/>
          </p:nvSpPr>
          <p:spPr bwMode="auto">
            <a:xfrm>
              <a:off x="1326" y="960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06" name="Freeform 7"/>
            <p:cNvSpPr>
              <a:spLocks/>
            </p:cNvSpPr>
            <p:nvPr/>
          </p:nvSpPr>
          <p:spPr bwMode="auto">
            <a:xfrm>
              <a:off x="1824" y="960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07" name="Freeform 8"/>
            <p:cNvSpPr>
              <a:spLocks/>
            </p:cNvSpPr>
            <p:nvPr/>
          </p:nvSpPr>
          <p:spPr bwMode="auto">
            <a:xfrm>
              <a:off x="2322" y="960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08" name="Freeform 9"/>
            <p:cNvSpPr>
              <a:spLocks/>
            </p:cNvSpPr>
            <p:nvPr/>
          </p:nvSpPr>
          <p:spPr bwMode="auto">
            <a:xfrm>
              <a:off x="2822" y="960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09" name="Freeform 10"/>
            <p:cNvSpPr>
              <a:spLocks/>
            </p:cNvSpPr>
            <p:nvPr/>
          </p:nvSpPr>
          <p:spPr bwMode="auto">
            <a:xfrm>
              <a:off x="3318" y="960"/>
              <a:ext cx="340" cy="227"/>
            </a:xfrm>
            <a:custGeom>
              <a:avLst/>
              <a:gdLst>
                <a:gd name="T0" fmla="*/ 0 w 906"/>
                <a:gd name="T1" fmla="*/ 0 h 217"/>
                <a:gd name="T2" fmla="*/ 340 w 906"/>
                <a:gd name="T3" fmla="*/ 0 h 217"/>
                <a:gd name="T4" fmla="*/ 340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10" name="Freeform 11"/>
            <p:cNvSpPr>
              <a:spLocks/>
            </p:cNvSpPr>
            <p:nvPr/>
          </p:nvSpPr>
          <p:spPr bwMode="auto">
            <a:xfrm>
              <a:off x="462" y="1206"/>
              <a:ext cx="340" cy="227"/>
            </a:xfrm>
            <a:custGeom>
              <a:avLst/>
              <a:gdLst>
                <a:gd name="T0" fmla="*/ 0 w 906"/>
                <a:gd name="T1" fmla="*/ 0 h 217"/>
                <a:gd name="T2" fmla="*/ 340 w 906"/>
                <a:gd name="T3" fmla="*/ 0 h 217"/>
                <a:gd name="T4" fmla="*/ 340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11" name="Freeform 12"/>
            <p:cNvSpPr>
              <a:spLocks/>
            </p:cNvSpPr>
            <p:nvPr/>
          </p:nvSpPr>
          <p:spPr bwMode="auto">
            <a:xfrm>
              <a:off x="828" y="1206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12" name="Freeform 13"/>
            <p:cNvSpPr>
              <a:spLocks/>
            </p:cNvSpPr>
            <p:nvPr/>
          </p:nvSpPr>
          <p:spPr bwMode="auto">
            <a:xfrm>
              <a:off x="1326" y="1206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13" name="Freeform 14"/>
            <p:cNvSpPr>
              <a:spLocks/>
            </p:cNvSpPr>
            <p:nvPr/>
          </p:nvSpPr>
          <p:spPr bwMode="auto">
            <a:xfrm>
              <a:off x="1824" y="1206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14" name="Freeform 15"/>
            <p:cNvSpPr>
              <a:spLocks/>
            </p:cNvSpPr>
            <p:nvPr/>
          </p:nvSpPr>
          <p:spPr bwMode="auto">
            <a:xfrm>
              <a:off x="2322" y="1206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15" name="Freeform 16"/>
            <p:cNvSpPr>
              <a:spLocks/>
            </p:cNvSpPr>
            <p:nvPr/>
          </p:nvSpPr>
          <p:spPr bwMode="auto">
            <a:xfrm>
              <a:off x="2822" y="1206"/>
              <a:ext cx="476" cy="227"/>
            </a:xfrm>
            <a:custGeom>
              <a:avLst/>
              <a:gdLst>
                <a:gd name="T0" fmla="*/ 0 w 906"/>
                <a:gd name="T1" fmla="*/ 0 h 217"/>
                <a:gd name="T2" fmla="*/ 475 w 906"/>
                <a:gd name="T3" fmla="*/ 0 h 217"/>
                <a:gd name="T4" fmla="*/ 475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16" name="Freeform 17"/>
            <p:cNvSpPr>
              <a:spLocks/>
            </p:cNvSpPr>
            <p:nvPr/>
          </p:nvSpPr>
          <p:spPr bwMode="auto">
            <a:xfrm>
              <a:off x="3318" y="1206"/>
              <a:ext cx="340" cy="227"/>
            </a:xfrm>
            <a:custGeom>
              <a:avLst/>
              <a:gdLst>
                <a:gd name="T0" fmla="*/ 0 w 906"/>
                <a:gd name="T1" fmla="*/ 0 h 217"/>
                <a:gd name="T2" fmla="*/ 340 w 906"/>
                <a:gd name="T3" fmla="*/ 0 h 217"/>
                <a:gd name="T4" fmla="*/ 340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17" name="Freeform 48"/>
            <p:cNvSpPr>
              <a:spLocks/>
            </p:cNvSpPr>
            <p:nvPr/>
          </p:nvSpPr>
          <p:spPr bwMode="auto">
            <a:xfrm>
              <a:off x="1720" y="1456"/>
              <a:ext cx="348" cy="227"/>
            </a:xfrm>
            <a:custGeom>
              <a:avLst/>
              <a:gdLst>
                <a:gd name="T0" fmla="*/ 0 w 906"/>
                <a:gd name="T1" fmla="*/ 0 h 217"/>
                <a:gd name="T2" fmla="*/ 348 w 906"/>
                <a:gd name="T3" fmla="*/ 0 h 217"/>
                <a:gd name="T4" fmla="*/ 348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18" name="Freeform 49"/>
            <p:cNvSpPr>
              <a:spLocks/>
            </p:cNvSpPr>
            <p:nvPr/>
          </p:nvSpPr>
          <p:spPr bwMode="auto">
            <a:xfrm>
              <a:off x="2092" y="1456"/>
              <a:ext cx="356" cy="227"/>
            </a:xfrm>
            <a:custGeom>
              <a:avLst/>
              <a:gdLst>
                <a:gd name="T0" fmla="*/ 0 w 906"/>
                <a:gd name="T1" fmla="*/ 0 h 217"/>
                <a:gd name="T2" fmla="*/ 356 w 906"/>
                <a:gd name="T3" fmla="*/ 0 h 217"/>
                <a:gd name="T4" fmla="*/ 356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19" name="Freeform 50"/>
            <p:cNvSpPr>
              <a:spLocks/>
            </p:cNvSpPr>
            <p:nvPr/>
          </p:nvSpPr>
          <p:spPr bwMode="auto">
            <a:xfrm>
              <a:off x="1736" y="712"/>
              <a:ext cx="348" cy="227"/>
            </a:xfrm>
            <a:custGeom>
              <a:avLst/>
              <a:gdLst>
                <a:gd name="T0" fmla="*/ 0 w 906"/>
                <a:gd name="T1" fmla="*/ 0 h 217"/>
                <a:gd name="T2" fmla="*/ 348 w 906"/>
                <a:gd name="T3" fmla="*/ 0 h 217"/>
                <a:gd name="T4" fmla="*/ 348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37920" name="Freeform 51"/>
            <p:cNvSpPr>
              <a:spLocks/>
            </p:cNvSpPr>
            <p:nvPr/>
          </p:nvSpPr>
          <p:spPr bwMode="auto">
            <a:xfrm>
              <a:off x="2100" y="712"/>
              <a:ext cx="356" cy="227"/>
            </a:xfrm>
            <a:custGeom>
              <a:avLst/>
              <a:gdLst>
                <a:gd name="T0" fmla="*/ 0 w 906"/>
                <a:gd name="T1" fmla="*/ 0 h 217"/>
                <a:gd name="T2" fmla="*/ 356 w 906"/>
                <a:gd name="T3" fmla="*/ 0 h 217"/>
                <a:gd name="T4" fmla="*/ 356 w 906"/>
                <a:gd name="T5" fmla="*/ 226 h 217"/>
                <a:gd name="T6" fmla="*/ 0 w 906"/>
                <a:gd name="T7" fmla="*/ 22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12700" cap="rnd" cmpd="sng">
              <a:solidFill>
                <a:srgbClr val="8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36901" name="AutoShape 37"/>
          <p:cNvSpPr>
            <a:spLocks noChangeArrowheads="1"/>
          </p:cNvSpPr>
          <p:nvPr/>
        </p:nvSpPr>
        <p:spPr bwMode="auto">
          <a:xfrm>
            <a:off x="2895600" y="3048000"/>
            <a:ext cx="1371600" cy="381000"/>
          </a:xfrm>
          <a:prstGeom prst="wedgeRoundRectCallout">
            <a:avLst>
              <a:gd name="adj1" fmla="val 1620"/>
              <a:gd name="adj2" fmla="val -183333"/>
              <a:gd name="adj3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nl-NL" altLang="nl-NL" sz="1600"/>
              <a:t>koppenlaag</a:t>
            </a:r>
          </a:p>
        </p:txBody>
      </p:sp>
      <p:sp>
        <p:nvSpPr>
          <p:cNvPr id="36903" name="AutoShape 39"/>
          <p:cNvSpPr>
            <a:spLocks noChangeArrowheads="1"/>
          </p:cNvSpPr>
          <p:nvPr/>
        </p:nvSpPr>
        <p:spPr bwMode="auto">
          <a:xfrm>
            <a:off x="2362200" y="5486400"/>
            <a:ext cx="2362200" cy="609600"/>
          </a:xfrm>
          <a:prstGeom prst="wedgeRoundRectCallout">
            <a:avLst>
              <a:gd name="adj1" fmla="val -12296"/>
              <a:gd name="adj2" fmla="val -147657"/>
              <a:gd name="adj3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nl-NL" altLang="nl-NL" sz="1600"/>
              <a:t>Strekkenlaag begint en eindigt met drieklezoor</a:t>
            </a:r>
          </a:p>
        </p:txBody>
      </p:sp>
      <p:sp>
        <p:nvSpPr>
          <p:cNvPr id="36904" name="AutoShape 40"/>
          <p:cNvSpPr>
            <a:spLocks noChangeArrowheads="1"/>
          </p:cNvSpPr>
          <p:nvPr/>
        </p:nvSpPr>
        <p:spPr bwMode="auto">
          <a:xfrm>
            <a:off x="533400" y="5181600"/>
            <a:ext cx="1371600" cy="381000"/>
          </a:xfrm>
          <a:prstGeom prst="wedgeRoundRectCallout">
            <a:avLst>
              <a:gd name="adj1" fmla="val 40856"/>
              <a:gd name="adj2" fmla="val -257083"/>
              <a:gd name="adj3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nl-NL" altLang="nl-NL" sz="1600"/>
              <a:t>koppenlaag</a:t>
            </a:r>
          </a:p>
        </p:txBody>
      </p:sp>
      <p:sp>
        <p:nvSpPr>
          <p:cNvPr id="36900" name="AutoShape 36"/>
          <p:cNvSpPr>
            <a:spLocks noChangeArrowheads="1"/>
          </p:cNvSpPr>
          <p:nvPr/>
        </p:nvSpPr>
        <p:spPr bwMode="auto">
          <a:xfrm>
            <a:off x="533400" y="2971800"/>
            <a:ext cx="1371600" cy="381000"/>
          </a:xfrm>
          <a:prstGeom prst="wedgeRoundRectCallout">
            <a:avLst>
              <a:gd name="adj1" fmla="val 30671"/>
              <a:gd name="adj2" fmla="val -286250"/>
              <a:gd name="adj3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nl-NL" altLang="nl-NL" sz="1600"/>
              <a:t>strekkenlaag</a:t>
            </a:r>
          </a:p>
        </p:txBody>
      </p:sp>
      <p:sp>
        <p:nvSpPr>
          <p:cNvPr id="36918" name="AutoShape 5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086600" y="5943600"/>
            <a:ext cx="304800" cy="304800"/>
          </a:xfrm>
          <a:prstGeom prst="actionButtonForwardNex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1817387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9" grpId="0" autoUpdateAnimBg="0"/>
      <p:bldP spid="36902" grpId="0" autoUpdateAnimBg="0"/>
      <p:bldP spid="36907" grpId="0" autoUpdateAnimBg="0"/>
      <p:bldP spid="36901" grpId="0" animBg="1" autoUpdateAnimBg="0"/>
      <p:bldP spid="36903" grpId="0" animBg="1" autoUpdateAnimBg="0"/>
      <p:bldP spid="36904" grpId="0" animBg="1" autoUpdateAnimBg="0"/>
      <p:bldP spid="36900" grpId="0" animBg="1" autoUpdateAnimBg="0"/>
      <p:bldP spid="369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762000"/>
          </a:xfrm>
        </p:spPr>
        <p:txBody>
          <a:bodyPr anchor="ctr">
            <a:normAutofit fontScale="90000"/>
          </a:bodyPr>
          <a:lstStyle/>
          <a:p>
            <a:r>
              <a:rPr lang="nl-NL" altLang="nl-NL" sz="4400" smtClean="0"/>
              <a:t>Ten slotte</a:t>
            </a:r>
            <a:br>
              <a:rPr lang="nl-NL" altLang="nl-NL" sz="4400" smtClean="0"/>
            </a:br>
            <a:endParaRPr lang="nl-NL" altLang="nl-NL" sz="2400" smtClean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nl-NL"/>
              <a:t>Metselverbanden</a:t>
            </a:r>
          </a:p>
        </p:txBody>
      </p:sp>
      <p:sp>
        <p:nvSpPr>
          <p:cNvPr id="38916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3B77486B-ED92-4800-9021-1B8CBE7F3202}" type="slidenum">
              <a:rPr lang="nl-NL" altLang="nl-NL" sz="900">
                <a:solidFill>
                  <a:schemeClr val="accent1"/>
                </a:solidFill>
              </a:rPr>
              <a:pPr algn="r"/>
              <a:t>23</a:t>
            </a:fld>
            <a:endParaRPr lang="nl-NL" altLang="nl-NL" sz="900">
              <a:solidFill>
                <a:schemeClr val="accent1"/>
              </a:solidFill>
            </a:endParaRP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457200" y="1371600"/>
            <a:ext cx="81534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/>
              <a:t>Enkele regels voor hoeken en ontmoetingen.</a:t>
            </a:r>
          </a:p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nl-NL" altLang="nl-NL"/>
              <a:t>In twee opvolgende lagen geen stootvoegen boven elkaar</a:t>
            </a:r>
          </a:p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nl-NL" altLang="nl-NL"/>
              <a:t>Strekkenlagen lopen altijd door</a:t>
            </a:r>
          </a:p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nl-NL" altLang="nl-NL"/>
              <a:t>Strekkenlagen beginnen met drieklezoren</a:t>
            </a:r>
          </a:p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nl-NL" altLang="nl-NL"/>
              <a:t>Stootvoegen lopen over de muurdikte door</a:t>
            </a:r>
          </a:p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nl-NL" altLang="nl-NL"/>
              <a:t>Drieklezoren spaarzaam toepassen</a:t>
            </a:r>
          </a:p>
        </p:txBody>
      </p:sp>
      <p:sp>
        <p:nvSpPr>
          <p:cNvPr id="37894" name="AutoShape 6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543800" y="5562600"/>
            <a:ext cx="509588" cy="509588"/>
          </a:xfrm>
          <a:prstGeom prst="actionButtonHome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457200" y="5562600"/>
            <a:ext cx="3200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altLang="nl-NL" sz="1200"/>
              <a:t>H.Nugter</a:t>
            </a:r>
          </a:p>
          <a:p>
            <a:pPr algn="l" eaLnBrk="1" hangingPunct="1">
              <a:spcBef>
                <a:spcPct val="50000"/>
              </a:spcBef>
            </a:pPr>
            <a:r>
              <a:rPr lang="nl-NL" altLang="nl-NL" sz="1200"/>
              <a:t>NovaCollege</a:t>
            </a:r>
          </a:p>
          <a:p>
            <a:pPr algn="l" eaLnBrk="1" hangingPunct="1">
              <a:spcBef>
                <a:spcPct val="50000"/>
              </a:spcBef>
            </a:pPr>
            <a:r>
              <a:rPr lang="nl-NL" altLang="nl-NL" sz="1200"/>
              <a:t>December 2003</a:t>
            </a:r>
          </a:p>
        </p:txBody>
      </p:sp>
    </p:spTree>
    <p:extLst>
      <p:ext uri="{BB962C8B-B14F-4D97-AF65-F5344CB8AC3E}">
        <p14:creationId xmlns:p14="http://schemas.microsoft.com/office/powerpoint/2010/main" val="378403375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autoUpdateAnimBg="0"/>
      <p:bldP spid="3789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41376" y="332656"/>
            <a:ext cx="6645424" cy="648072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7624763" cy="622300"/>
          </a:xfrm>
          <a:noFill/>
        </p:spPr>
        <p:txBody>
          <a:bodyPr lIns="0" tIns="0" rIns="0" bIns="0"/>
          <a:lstStyle/>
          <a:p>
            <a:r>
              <a:rPr lang="nl-NL" altLang="nl-NL" b="1" smtClean="0">
                <a:solidFill>
                  <a:schemeClr val="tx1"/>
                </a:solidFill>
              </a:rPr>
              <a:t>Metselverbanden</a:t>
            </a:r>
          </a:p>
        </p:txBody>
      </p:sp>
      <p:sp>
        <p:nvSpPr>
          <p:cNvPr id="20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nl-NL"/>
              <a:t>Metselverbanden</a:t>
            </a:r>
          </a:p>
        </p:txBody>
      </p:sp>
      <p:sp>
        <p:nvSpPr>
          <p:cNvPr id="7172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FFB5FF3A-3486-42AA-8A43-4E3D36818BFA}" type="slidenum">
              <a:rPr lang="nl-NL" altLang="nl-NL" sz="900">
                <a:solidFill>
                  <a:schemeClr val="accent1"/>
                </a:solidFill>
              </a:rPr>
              <a:pPr algn="r"/>
              <a:t>3</a:t>
            </a:fld>
            <a:endParaRPr lang="nl-NL" altLang="nl-NL" sz="900">
              <a:solidFill>
                <a:schemeClr val="accent1"/>
              </a:solidFill>
            </a:endParaRPr>
          </a:p>
        </p:txBody>
      </p:sp>
      <p:sp>
        <p:nvSpPr>
          <p:cNvPr id="7173" name="Freeform 3"/>
          <p:cNvSpPr>
            <a:spLocks/>
          </p:cNvSpPr>
          <p:nvPr/>
        </p:nvSpPr>
        <p:spPr bwMode="auto">
          <a:xfrm>
            <a:off x="703263" y="1438275"/>
            <a:ext cx="7943850" cy="31750"/>
          </a:xfrm>
          <a:custGeom>
            <a:avLst/>
            <a:gdLst>
              <a:gd name="T0" fmla="*/ 0 w 5004"/>
              <a:gd name="T1" fmla="*/ 30163 h 20"/>
              <a:gd name="T2" fmla="*/ 7942263 w 5004"/>
              <a:gd name="T3" fmla="*/ 30163 h 20"/>
              <a:gd name="T4" fmla="*/ 7942263 w 5004"/>
              <a:gd name="T5" fmla="*/ 0 h 20"/>
              <a:gd name="T6" fmla="*/ 0 w 5004"/>
              <a:gd name="T7" fmla="*/ 0 h 20"/>
              <a:gd name="T8" fmla="*/ 0 w 5004"/>
              <a:gd name="T9" fmla="*/ 30163 h 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004" h="20">
                <a:moveTo>
                  <a:pt x="0" y="19"/>
                </a:moveTo>
                <a:lnTo>
                  <a:pt x="5003" y="19"/>
                </a:lnTo>
                <a:lnTo>
                  <a:pt x="5003" y="0"/>
                </a:lnTo>
                <a:lnTo>
                  <a:pt x="0" y="0"/>
                </a:lnTo>
                <a:lnTo>
                  <a:pt x="0" y="19"/>
                </a:lnTo>
              </a:path>
            </a:pathLst>
          </a:custGeom>
          <a:solidFill>
            <a:srgbClr val="66B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174" name="Freeform 4"/>
          <p:cNvSpPr>
            <a:spLocks/>
          </p:cNvSpPr>
          <p:nvPr/>
        </p:nvSpPr>
        <p:spPr bwMode="auto">
          <a:xfrm>
            <a:off x="669925" y="1404938"/>
            <a:ext cx="8008938" cy="98425"/>
          </a:xfrm>
          <a:custGeom>
            <a:avLst/>
            <a:gdLst>
              <a:gd name="T0" fmla="*/ 0 w 5045"/>
              <a:gd name="T1" fmla="*/ 96838 h 62"/>
              <a:gd name="T2" fmla="*/ 8007350 w 5045"/>
              <a:gd name="T3" fmla="*/ 96838 h 62"/>
              <a:gd name="T4" fmla="*/ 8007350 w 5045"/>
              <a:gd name="T5" fmla="*/ 0 h 62"/>
              <a:gd name="T6" fmla="*/ 7975600 w 5045"/>
              <a:gd name="T7" fmla="*/ 33338 h 62"/>
              <a:gd name="T8" fmla="*/ 7975600 w 5045"/>
              <a:gd name="T9" fmla="*/ 63500 h 62"/>
              <a:gd name="T10" fmla="*/ 33338 w 5045"/>
              <a:gd name="T11" fmla="*/ 63500 h 62"/>
              <a:gd name="T12" fmla="*/ 0 w 5045"/>
              <a:gd name="T13" fmla="*/ 96838 h 6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045" h="62">
                <a:moveTo>
                  <a:pt x="0" y="61"/>
                </a:moveTo>
                <a:lnTo>
                  <a:pt x="5044" y="61"/>
                </a:lnTo>
                <a:lnTo>
                  <a:pt x="5044" y="0"/>
                </a:lnTo>
                <a:lnTo>
                  <a:pt x="5024" y="21"/>
                </a:lnTo>
                <a:lnTo>
                  <a:pt x="5024" y="40"/>
                </a:lnTo>
                <a:lnTo>
                  <a:pt x="21" y="40"/>
                </a:lnTo>
                <a:lnTo>
                  <a:pt x="0" y="61"/>
                </a:lnTo>
              </a:path>
            </a:pathLst>
          </a:custGeom>
          <a:solidFill>
            <a:srgbClr val="005C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175" name="Freeform 5"/>
          <p:cNvSpPr>
            <a:spLocks/>
          </p:cNvSpPr>
          <p:nvPr/>
        </p:nvSpPr>
        <p:spPr bwMode="auto">
          <a:xfrm>
            <a:off x="669925" y="1404938"/>
            <a:ext cx="8008938" cy="98425"/>
          </a:xfrm>
          <a:custGeom>
            <a:avLst/>
            <a:gdLst>
              <a:gd name="T0" fmla="*/ 0 w 5045"/>
              <a:gd name="T1" fmla="*/ 96838 h 62"/>
              <a:gd name="T2" fmla="*/ 0 w 5045"/>
              <a:gd name="T3" fmla="*/ 0 h 62"/>
              <a:gd name="T4" fmla="*/ 8007350 w 5045"/>
              <a:gd name="T5" fmla="*/ 0 h 62"/>
              <a:gd name="T6" fmla="*/ 7975600 w 5045"/>
              <a:gd name="T7" fmla="*/ 33338 h 62"/>
              <a:gd name="T8" fmla="*/ 33338 w 5045"/>
              <a:gd name="T9" fmla="*/ 33338 h 62"/>
              <a:gd name="T10" fmla="*/ 33338 w 5045"/>
              <a:gd name="T11" fmla="*/ 63500 h 62"/>
              <a:gd name="T12" fmla="*/ 0 w 5045"/>
              <a:gd name="T13" fmla="*/ 96838 h 6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045" h="62">
                <a:moveTo>
                  <a:pt x="0" y="61"/>
                </a:moveTo>
                <a:lnTo>
                  <a:pt x="0" y="0"/>
                </a:lnTo>
                <a:lnTo>
                  <a:pt x="5044" y="0"/>
                </a:lnTo>
                <a:lnTo>
                  <a:pt x="5024" y="21"/>
                </a:lnTo>
                <a:lnTo>
                  <a:pt x="21" y="21"/>
                </a:lnTo>
                <a:lnTo>
                  <a:pt x="21" y="40"/>
                </a:lnTo>
                <a:lnTo>
                  <a:pt x="0" y="61"/>
                </a:lnTo>
              </a:path>
            </a:pathLst>
          </a:custGeom>
          <a:solidFill>
            <a:srgbClr val="C1E1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176" name="Rectangle 6"/>
          <p:cNvSpPr>
            <a:spLocks noChangeArrowheads="1"/>
          </p:cNvSpPr>
          <p:nvPr/>
        </p:nvSpPr>
        <p:spPr bwMode="auto">
          <a:xfrm>
            <a:off x="660400" y="1647825"/>
            <a:ext cx="7751763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11430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2286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3429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457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9144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1371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1828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2286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2600">
                <a:solidFill>
                  <a:srgbClr val="800000"/>
                </a:solidFill>
                <a:latin typeface="Times New Roman Standaard" charset="0"/>
              </a:rPr>
              <a:t>Metselverbanden voor </a:t>
            </a:r>
            <a:r>
              <a:rPr lang="nl-NL" altLang="nl-NL" sz="2600" b="1">
                <a:solidFill>
                  <a:srgbClr val="800000"/>
                </a:solidFill>
                <a:latin typeface="Times New Roman Standaard" charset="0"/>
              </a:rPr>
              <a:t>halfsteensmuren</a:t>
            </a:r>
          </a:p>
        </p:txBody>
      </p:sp>
      <p:sp>
        <p:nvSpPr>
          <p:cNvPr id="3091" name="AutoShape 1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086600" y="5943600"/>
            <a:ext cx="304800" cy="304800"/>
          </a:xfrm>
          <a:prstGeom prst="actionButtonForwardNex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grpSp>
        <p:nvGrpSpPr>
          <p:cNvPr id="3096" name="Group 24"/>
          <p:cNvGrpSpPr>
            <a:grpSpLocks/>
          </p:cNvGrpSpPr>
          <p:nvPr/>
        </p:nvGrpSpPr>
        <p:grpSpPr bwMode="auto">
          <a:xfrm>
            <a:off x="1600200" y="2098675"/>
            <a:ext cx="2362200" cy="1903413"/>
            <a:chOff x="1008" y="1322"/>
            <a:chExt cx="1488" cy="1199"/>
          </a:xfrm>
        </p:grpSpPr>
        <p:sp>
          <p:nvSpPr>
            <p:cNvPr id="7188" name="Rectangle 7"/>
            <p:cNvSpPr>
              <a:spLocks noChangeArrowheads="1"/>
            </p:cNvSpPr>
            <p:nvPr/>
          </p:nvSpPr>
          <p:spPr bwMode="auto">
            <a:xfrm>
              <a:off x="1008" y="2256"/>
              <a:ext cx="1488" cy="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11430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2286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3429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457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9144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13716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18288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22860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nl-NL" altLang="nl-NL">
                  <a:solidFill>
                    <a:schemeClr val="tx2"/>
                  </a:solidFill>
                  <a:latin typeface="Times New Roman" panose="02020603050405020304" pitchFamily="18" charset="0"/>
                </a:rPr>
                <a:t>Halfsteensverband</a:t>
              </a:r>
            </a:p>
          </p:txBody>
        </p:sp>
        <p:pic>
          <p:nvPicPr>
            <p:cNvPr id="7189" name="Picture 20" descr="halfsteensverban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4" y="1322"/>
              <a:ext cx="1152" cy="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097" name="Group 25"/>
          <p:cNvGrpSpPr>
            <a:grpSpLocks/>
          </p:cNvGrpSpPr>
          <p:nvPr/>
        </p:nvGrpSpPr>
        <p:grpSpPr bwMode="auto">
          <a:xfrm>
            <a:off x="5029200" y="2057400"/>
            <a:ext cx="2209800" cy="1866900"/>
            <a:chOff x="3168" y="1296"/>
            <a:chExt cx="1392" cy="1176"/>
          </a:xfrm>
        </p:grpSpPr>
        <p:sp>
          <p:nvSpPr>
            <p:cNvPr id="7186" name="Rectangle 8"/>
            <p:cNvSpPr>
              <a:spLocks noChangeArrowheads="1"/>
            </p:cNvSpPr>
            <p:nvPr/>
          </p:nvSpPr>
          <p:spPr bwMode="auto">
            <a:xfrm>
              <a:off x="3168" y="2208"/>
              <a:ext cx="1392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774700" indent="-7747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88900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0033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1176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12319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16891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1463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26035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0607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nl-NL" altLang="nl-NL">
                  <a:solidFill>
                    <a:schemeClr val="tx1"/>
                  </a:solidFill>
                  <a:latin typeface="Times New Roman" panose="02020603050405020304" pitchFamily="18" charset="0"/>
                </a:rPr>
                <a:t>Klezorenverband</a:t>
              </a:r>
            </a:p>
          </p:txBody>
        </p:sp>
        <p:pic>
          <p:nvPicPr>
            <p:cNvPr id="7187" name="Picture 21" descr="klezorenverban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6" y="1296"/>
              <a:ext cx="1152" cy="9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1524000" y="4267200"/>
            <a:ext cx="2667000" cy="1866900"/>
            <a:chOff x="960" y="2688"/>
            <a:chExt cx="1680" cy="1176"/>
          </a:xfrm>
        </p:grpSpPr>
        <p:sp>
          <p:nvSpPr>
            <p:cNvPr id="7184" name="Rectangle 9"/>
            <p:cNvSpPr>
              <a:spLocks noChangeArrowheads="1"/>
            </p:cNvSpPr>
            <p:nvPr/>
          </p:nvSpPr>
          <p:spPr bwMode="auto">
            <a:xfrm>
              <a:off x="960" y="3600"/>
              <a:ext cx="1680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774700" indent="-7747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88900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0033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1176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12319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16891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1463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26035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0607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nl-NL" altLang="nl-NL">
                  <a:solidFill>
                    <a:schemeClr val="tx1"/>
                  </a:solidFill>
                  <a:latin typeface="Times New Roman" panose="02020603050405020304" pitchFamily="18" charset="0"/>
                </a:rPr>
                <a:t>Wild- of vrij verband</a:t>
              </a:r>
            </a:p>
          </p:txBody>
        </p:sp>
        <p:pic>
          <p:nvPicPr>
            <p:cNvPr id="7185" name="Picture 22" descr="wildverband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4" y="2688"/>
              <a:ext cx="1152" cy="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099" name="Group 27"/>
          <p:cNvGrpSpPr>
            <a:grpSpLocks/>
          </p:cNvGrpSpPr>
          <p:nvPr/>
        </p:nvGrpSpPr>
        <p:grpSpPr bwMode="auto">
          <a:xfrm>
            <a:off x="5105400" y="4267200"/>
            <a:ext cx="1905000" cy="1790700"/>
            <a:chOff x="3216" y="2688"/>
            <a:chExt cx="1200" cy="1128"/>
          </a:xfrm>
        </p:grpSpPr>
        <p:sp>
          <p:nvSpPr>
            <p:cNvPr id="7182" name="Rectangle 10"/>
            <p:cNvSpPr>
              <a:spLocks noChangeArrowheads="1"/>
            </p:cNvSpPr>
            <p:nvPr/>
          </p:nvSpPr>
          <p:spPr bwMode="auto">
            <a:xfrm>
              <a:off x="3264" y="3552"/>
              <a:ext cx="1152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774700" indent="-7747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88900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0033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1176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12319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16891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1463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26035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0607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nl-NL" altLang="nl-NL">
                  <a:solidFill>
                    <a:schemeClr val="tx1"/>
                  </a:solidFill>
                  <a:latin typeface="Times New Roman" panose="02020603050405020304" pitchFamily="18" charset="0"/>
                </a:rPr>
                <a:t>Noorsverband</a:t>
              </a:r>
            </a:p>
          </p:txBody>
        </p:sp>
        <p:pic>
          <p:nvPicPr>
            <p:cNvPr id="7183" name="Picture 23" descr="noorsverban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6" y="2688"/>
              <a:ext cx="1152" cy="8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9481682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930275" y="730250"/>
            <a:ext cx="7624763" cy="622300"/>
          </a:xfrm>
          <a:noFill/>
        </p:spPr>
        <p:txBody>
          <a:bodyPr lIns="0" tIns="0" rIns="0" bIns="0"/>
          <a:lstStyle/>
          <a:p>
            <a:r>
              <a:rPr lang="nl-NL" altLang="nl-NL" b="1" smtClean="0">
                <a:solidFill>
                  <a:schemeClr val="tx1"/>
                </a:solidFill>
              </a:rPr>
              <a:t>Metselverbanden</a:t>
            </a:r>
          </a:p>
        </p:txBody>
      </p:sp>
      <p:sp>
        <p:nvSpPr>
          <p:cNvPr id="2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nl-NL"/>
              <a:t>Metselverbanden</a:t>
            </a:r>
          </a:p>
        </p:txBody>
      </p:sp>
      <p:sp>
        <p:nvSpPr>
          <p:cNvPr id="9220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D87BFC6D-998A-40CC-805F-8B7C2E5F4BE0}" type="slidenum">
              <a:rPr lang="nl-NL" altLang="nl-NL" sz="900">
                <a:solidFill>
                  <a:schemeClr val="accent1"/>
                </a:solidFill>
              </a:rPr>
              <a:pPr algn="r"/>
              <a:t>4</a:t>
            </a:fld>
            <a:endParaRPr lang="nl-NL" altLang="nl-NL" sz="900">
              <a:solidFill>
                <a:schemeClr val="accent1"/>
              </a:solidFill>
            </a:endParaRPr>
          </a:p>
        </p:txBody>
      </p:sp>
      <p:sp>
        <p:nvSpPr>
          <p:cNvPr id="9221" name="Freeform 3"/>
          <p:cNvSpPr>
            <a:spLocks/>
          </p:cNvSpPr>
          <p:nvPr/>
        </p:nvSpPr>
        <p:spPr bwMode="auto">
          <a:xfrm>
            <a:off x="771525" y="1438275"/>
            <a:ext cx="7945438" cy="31750"/>
          </a:xfrm>
          <a:custGeom>
            <a:avLst/>
            <a:gdLst>
              <a:gd name="T0" fmla="*/ 0 w 5005"/>
              <a:gd name="T1" fmla="*/ 30163 h 20"/>
              <a:gd name="T2" fmla="*/ 7943850 w 5005"/>
              <a:gd name="T3" fmla="*/ 30163 h 20"/>
              <a:gd name="T4" fmla="*/ 7943850 w 5005"/>
              <a:gd name="T5" fmla="*/ 0 h 20"/>
              <a:gd name="T6" fmla="*/ 0 w 5005"/>
              <a:gd name="T7" fmla="*/ 0 h 20"/>
              <a:gd name="T8" fmla="*/ 0 w 5005"/>
              <a:gd name="T9" fmla="*/ 30163 h 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005" h="20">
                <a:moveTo>
                  <a:pt x="0" y="19"/>
                </a:moveTo>
                <a:lnTo>
                  <a:pt x="5004" y="19"/>
                </a:lnTo>
                <a:lnTo>
                  <a:pt x="5004" y="0"/>
                </a:lnTo>
                <a:lnTo>
                  <a:pt x="0" y="0"/>
                </a:lnTo>
                <a:lnTo>
                  <a:pt x="0" y="19"/>
                </a:lnTo>
              </a:path>
            </a:pathLst>
          </a:custGeom>
          <a:solidFill>
            <a:srgbClr val="66B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9222" name="Freeform 4"/>
          <p:cNvSpPr>
            <a:spLocks/>
          </p:cNvSpPr>
          <p:nvPr/>
        </p:nvSpPr>
        <p:spPr bwMode="auto">
          <a:xfrm>
            <a:off x="739775" y="1404938"/>
            <a:ext cx="8008938" cy="98425"/>
          </a:xfrm>
          <a:custGeom>
            <a:avLst/>
            <a:gdLst>
              <a:gd name="T0" fmla="*/ 0 w 5045"/>
              <a:gd name="T1" fmla="*/ 96838 h 62"/>
              <a:gd name="T2" fmla="*/ 8007350 w 5045"/>
              <a:gd name="T3" fmla="*/ 96838 h 62"/>
              <a:gd name="T4" fmla="*/ 8007350 w 5045"/>
              <a:gd name="T5" fmla="*/ 0 h 62"/>
              <a:gd name="T6" fmla="*/ 7975600 w 5045"/>
              <a:gd name="T7" fmla="*/ 33338 h 62"/>
              <a:gd name="T8" fmla="*/ 7975600 w 5045"/>
              <a:gd name="T9" fmla="*/ 63500 h 62"/>
              <a:gd name="T10" fmla="*/ 31750 w 5045"/>
              <a:gd name="T11" fmla="*/ 63500 h 62"/>
              <a:gd name="T12" fmla="*/ 0 w 5045"/>
              <a:gd name="T13" fmla="*/ 96838 h 6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045" h="62">
                <a:moveTo>
                  <a:pt x="0" y="61"/>
                </a:moveTo>
                <a:lnTo>
                  <a:pt x="5044" y="61"/>
                </a:lnTo>
                <a:lnTo>
                  <a:pt x="5044" y="0"/>
                </a:lnTo>
                <a:lnTo>
                  <a:pt x="5024" y="21"/>
                </a:lnTo>
                <a:lnTo>
                  <a:pt x="5024" y="40"/>
                </a:lnTo>
                <a:lnTo>
                  <a:pt x="20" y="40"/>
                </a:lnTo>
                <a:lnTo>
                  <a:pt x="0" y="61"/>
                </a:lnTo>
              </a:path>
            </a:pathLst>
          </a:custGeom>
          <a:solidFill>
            <a:srgbClr val="005C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9223" name="Freeform 5"/>
          <p:cNvSpPr>
            <a:spLocks/>
          </p:cNvSpPr>
          <p:nvPr/>
        </p:nvSpPr>
        <p:spPr bwMode="auto">
          <a:xfrm>
            <a:off x="739775" y="1404938"/>
            <a:ext cx="8008938" cy="98425"/>
          </a:xfrm>
          <a:custGeom>
            <a:avLst/>
            <a:gdLst>
              <a:gd name="T0" fmla="*/ 0 w 5045"/>
              <a:gd name="T1" fmla="*/ 96838 h 62"/>
              <a:gd name="T2" fmla="*/ 0 w 5045"/>
              <a:gd name="T3" fmla="*/ 0 h 62"/>
              <a:gd name="T4" fmla="*/ 8007350 w 5045"/>
              <a:gd name="T5" fmla="*/ 0 h 62"/>
              <a:gd name="T6" fmla="*/ 7975600 w 5045"/>
              <a:gd name="T7" fmla="*/ 33338 h 62"/>
              <a:gd name="T8" fmla="*/ 31750 w 5045"/>
              <a:gd name="T9" fmla="*/ 33338 h 62"/>
              <a:gd name="T10" fmla="*/ 31750 w 5045"/>
              <a:gd name="T11" fmla="*/ 63500 h 62"/>
              <a:gd name="T12" fmla="*/ 0 w 5045"/>
              <a:gd name="T13" fmla="*/ 96838 h 6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045" h="62">
                <a:moveTo>
                  <a:pt x="0" y="61"/>
                </a:moveTo>
                <a:lnTo>
                  <a:pt x="0" y="0"/>
                </a:lnTo>
                <a:lnTo>
                  <a:pt x="5044" y="0"/>
                </a:lnTo>
                <a:lnTo>
                  <a:pt x="5024" y="21"/>
                </a:lnTo>
                <a:lnTo>
                  <a:pt x="20" y="21"/>
                </a:lnTo>
                <a:lnTo>
                  <a:pt x="20" y="40"/>
                </a:lnTo>
                <a:lnTo>
                  <a:pt x="0" y="61"/>
                </a:lnTo>
              </a:path>
            </a:pathLst>
          </a:custGeom>
          <a:solidFill>
            <a:srgbClr val="C1E1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9224" name="Rectangle 6"/>
          <p:cNvSpPr>
            <a:spLocks noChangeArrowheads="1"/>
          </p:cNvSpPr>
          <p:nvPr/>
        </p:nvSpPr>
        <p:spPr bwMode="auto">
          <a:xfrm>
            <a:off x="798513" y="1717675"/>
            <a:ext cx="775176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11430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2286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3429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457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9144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1371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1828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2286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2600">
                <a:solidFill>
                  <a:srgbClr val="500000"/>
                </a:solidFill>
                <a:latin typeface="Times New Roman Standaard" charset="0"/>
              </a:rPr>
              <a:t>Metselverbanden voor steensmuren</a:t>
            </a:r>
          </a:p>
        </p:txBody>
      </p:sp>
      <p:sp>
        <p:nvSpPr>
          <p:cNvPr id="6163" name="AutoShape 1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086600" y="5943600"/>
            <a:ext cx="304800" cy="304800"/>
          </a:xfrm>
          <a:prstGeom prst="actionButtonForwardNex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grpSp>
        <p:nvGrpSpPr>
          <p:cNvPr id="6169" name="Group 25"/>
          <p:cNvGrpSpPr>
            <a:grpSpLocks/>
          </p:cNvGrpSpPr>
          <p:nvPr/>
        </p:nvGrpSpPr>
        <p:grpSpPr bwMode="auto">
          <a:xfrm>
            <a:off x="990600" y="2286000"/>
            <a:ext cx="2138363" cy="1790700"/>
            <a:chOff x="624" y="1440"/>
            <a:chExt cx="1347" cy="1128"/>
          </a:xfrm>
        </p:grpSpPr>
        <p:sp>
          <p:nvSpPr>
            <p:cNvPr id="9239" name="Rectangle 7"/>
            <p:cNvSpPr>
              <a:spLocks noChangeArrowheads="1"/>
            </p:cNvSpPr>
            <p:nvPr/>
          </p:nvSpPr>
          <p:spPr bwMode="auto">
            <a:xfrm>
              <a:off x="720" y="2304"/>
              <a:ext cx="1115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11430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2286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3429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457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9144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13716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18288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22860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nl-NL" altLang="nl-NL">
                  <a:solidFill>
                    <a:schemeClr val="tx1"/>
                  </a:solidFill>
                  <a:latin typeface="Times New Roman" panose="02020603050405020304" pitchFamily="18" charset="0"/>
                </a:rPr>
                <a:t>Kruisverband</a:t>
              </a:r>
            </a:p>
          </p:txBody>
        </p:sp>
        <p:pic>
          <p:nvPicPr>
            <p:cNvPr id="9240" name="Picture 20" descr="kruisverban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1440"/>
              <a:ext cx="1347" cy="7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70" name="Group 26"/>
          <p:cNvGrpSpPr>
            <a:grpSpLocks/>
          </p:cNvGrpSpPr>
          <p:nvPr/>
        </p:nvGrpSpPr>
        <p:grpSpPr bwMode="auto">
          <a:xfrm>
            <a:off x="3421063" y="2286000"/>
            <a:ext cx="2217737" cy="1789113"/>
            <a:chOff x="2155" y="1440"/>
            <a:chExt cx="1397" cy="1127"/>
          </a:xfrm>
        </p:grpSpPr>
        <p:sp>
          <p:nvSpPr>
            <p:cNvPr id="9237" name="Rectangle 8"/>
            <p:cNvSpPr>
              <a:spLocks noChangeArrowheads="1"/>
            </p:cNvSpPr>
            <p:nvPr/>
          </p:nvSpPr>
          <p:spPr bwMode="auto">
            <a:xfrm>
              <a:off x="2304" y="2304"/>
              <a:ext cx="1163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774700" indent="-7747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88900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0033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1176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12319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16891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1463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26035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0607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nl-NL" altLang="nl-NL">
                  <a:solidFill>
                    <a:schemeClr val="tx1"/>
                  </a:solidFill>
                  <a:latin typeface="Times New Roman" panose="02020603050405020304" pitchFamily="18" charset="0"/>
                </a:rPr>
                <a:t>Staandverband</a:t>
              </a:r>
            </a:p>
          </p:txBody>
        </p:sp>
        <p:pic>
          <p:nvPicPr>
            <p:cNvPr id="9238" name="Picture 21" descr="staandverban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5" y="1440"/>
              <a:ext cx="1397" cy="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71" name="Group 27"/>
          <p:cNvGrpSpPr>
            <a:grpSpLocks/>
          </p:cNvGrpSpPr>
          <p:nvPr/>
        </p:nvGrpSpPr>
        <p:grpSpPr bwMode="auto">
          <a:xfrm>
            <a:off x="5791200" y="2286000"/>
            <a:ext cx="2193925" cy="1790700"/>
            <a:chOff x="3648" y="1440"/>
            <a:chExt cx="1382" cy="1128"/>
          </a:xfrm>
        </p:grpSpPr>
        <p:sp>
          <p:nvSpPr>
            <p:cNvPr id="9235" name="Rectangle 10"/>
            <p:cNvSpPr>
              <a:spLocks noChangeArrowheads="1"/>
            </p:cNvSpPr>
            <p:nvPr/>
          </p:nvSpPr>
          <p:spPr bwMode="auto">
            <a:xfrm>
              <a:off x="3792" y="2304"/>
              <a:ext cx="1238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774700" indent="-7747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88900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0033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1176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12319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16891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1463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26035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0607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nl-NL" altLang="nl-NL">
                  <a:solidFill>
                    <a:schemeClr val="tx1"/>
                  </a:solidFill>
                  <a:latin typeface="Times New Roman" panose="02020603050405020304" pitchFamily="18" charset="0"/>
                </a:rPr>
                <a:t>Vlaamsverband</a:t>
              </a:r>
            </a:p>
          </p:txBody>
        </p:sp>
        <p:pic>
          <p:nvPicPr>
            <p:cNvPr id="9236" name="Picture 22" descr="vlaamsverband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8" y="1440"/>
              <a:ext cx="1344" cy="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72" name="Group 28"/>
          <p:cNvGrpSpPr>
            <a:grpSpLocks/>
          </p:cNvGrpSpPr>
          <p:nvPr/>
        </p:nvGrpSpPr>
        <p:grpSpPr bwMode="auto">
          <a:xfrm>
            <a:off x="2057400" y="4419600"/>
            <a:ext cx="1981200" cy="1790700"/>
            <a:chOff x="1296" y="2784"/>
            <a:chExt cx="1248" cy="1128"/>
          </a:xfrm>
        </p:grpSpPr>
        <p:sp>
          <p:nvSpPr>
            <p:cNvPr id="9233" name="Rectangle 9"/>
            <p:cNvSpPr>
              <a:spLocks noChangeArrowheads="1"/>
            </p:cNvSpPr>
            <p:nvPr/>
          </p:nvSpPr>
          <p:spPr bwMode="auto">
            <a:xfrm>
              <a:off x="1392" y="3648"/>
              <a:ext cx="1115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774700" indent="-7747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88900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0033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1176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12319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16891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1463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26035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0607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nl-NL" altLang="nl-NL">
                  <a:solidFill>
                    <a:schemeClr val="tx1"/>
                  </a:solidFill>
                  <a:latin typeface="Times New Roman" panose="02020603050405020304" pitchFamily="18" charset="0"/>
                </a:rPr>
                <a:t>Patijtsverband</a:t>
              </a:r>
            </a:p>
          </p:txBody>
        </p:sp>
        <p:pic>
          <p:nvPicPr>
            <p:cNvPr id="9234" name="Picture 23" descr="patijtsverban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2784"/>
              <a:ext cx="1248" cy="8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73" name="Group 29"/>
          <p:cNvGrpSpPr>
            <a:grpSpLocks/>
          </p:cNvGrpSpPr>
          <p:nvPr/>
        </p:nvGrpSpPr>
        <p:grpSpPr bwMode="auto">
          <a:xfrm>
            <a:off x="4648200" y="4419600"/>
            <a:ext cx="1965325" cy="1790700"/>
            <a:chOff x="2928" y="2784"/>
            <a:chExt cx="1238" cy="1128"/>
          </a:xfrm>
        </p:grpSpPr>
        <p:sp>
          <p:nvSpPr>
            <p:cNvPr id="9231" name="Rectangle 11"/>
            <p:cNvSpPr>
              <a:spLocks noChangeArrowheads="1"/>
            </p:cNvSpPr>
            <p:nvPr/>
          </p:nvSpPr>
          <p:spPr bwMode="auto">
            <a:xfrm>
              <a:off x="3024" y="3648"/>
              <a:ext cx="1142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marL="774700" indent="-7747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88900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0033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1176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12319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16891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1463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26035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0607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nl-NL" altLang="nl-NL">
                  <a:solidFill>
                    <a:schemeClr val="tx1"/>
                  </a:solidFill>
                  <a:latin typeface="Times New Roman" panose="02020603050405020304" pitchFamily="18" charset="0"/>
                </a:rPr>
                <a:t>Noorsverband</a:t>
              </a:r>
            </a:p>
          </p:txBody>
        </p:sp>
        <p:pic>
          <p:nvPicPr>
            <p:cNvPr id="9232" name="Picture 24" descr="noorsverband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2784"/>
              <a:ext cx="1219" cy="7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3510946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143000"/>
          </a:xfrm>
        </p:spPr>
        <p:txBody>
          <a:bodyPr anchor="ctr"/>
          <a:lstStyle/>
          <a:p>
            <a:r>
              <a:rPr lang="nl-NL" altLang="nl-NL" sz="4400" smtClean="0"/>
              <a:t>Steenformaten</a:t>
            </a:r>
          </a:p>
        </p:txBody>
      </p:sp>
      <p:sp>
        <p:nvSpPr>
          <p:cNvPr id="1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nl-NL"/>
              <a:t>Metselverbanden</a:t>
            </a:r>
          </a:p>
        </p:txBody>
      </p:sp>
      <p:sp>
        <p:nvSpPr>
          <p:cNvPr id="11268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204CC810-1018-42BF-95DF-03FAF47C20A5}" type="slidenum">
              <a:rPr lang="nl-NL" altLang="nl-NL" sz="900">
                <a:solidFill>
                  <a:schemeClr val="accent1"/>
                </a:solidFill>
              </a:rPr>
              <a:pPr algn="r"/>
              <a:t>5</a:t>
            </a:fld>
            <a:endParaRPr lang="nl-NL" altLang="nl-NL" sz="900">
              <a:solidFill>
                <a:schemeClr val="accent1"/>
              </a:solidFill>
            </a:endParaRP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762000" y="2241550"/>
            <a:ext cx="7620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altLang="nl-NL"/>
              <a:t>Om metselverbanden te kunnen maken zijn verschillende afmetingen stenen nodig. Deze worden vervaardigd van gewone stenen</a:t>
            </a:r>
          </a:p>
        </p:txBody>
      </p:sp>
      <p:grpSp>
        <p:nvGrpSpPr>
          <p:cNvPr id="33804" name="Group 12"/>
          <p:cNvGrpSpPr>
            <a:grpSpLocks/>
          </p:cNvGrpSpPr>
          <p:nvPr/>
        </p:nvGrpSpPr>
        <p:grpSpPr bwMode="auto">
          <a:xfrm>
            <a:off x="533400" y="3200400"/>
            <a:ext cx="3886200" cy="1600200"/>
            <a:chOff x="336" y="2160"/>
            <a:chExt cx="2448" cy="1008"/>
          </a:xfrm>
        </p:grpSpPr>
        <p:sp>
          <p:nvSpPr>
            <p:cNvPr id="11278" name="AutoShape 5"/>
            <p:cNvSpPr>
              <a:spLocks noChangeArrowheads="1"/>
            </p:cNvSpPr>
            <p:nvPr/>
          </p:nvSpPr>
          <p:spPr bwMode="auto">
            <a:xfrm>
              <a:off x="336" y="2496"/>
              <a:ext cx="1968" cy="672"/>
            </a:xfrm>
            <a:prstGeom prst="cube">
              <a:avLst>
                <a:gd name="adj" fmla="val 49306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1279" name="AutoShape 9"/>
            <p:cNvSpPr>
              <a:spLocks noChangeArrowheads="1"/>
            </p:cNvSpPr>
            <p:nvPr/>
          </p:nvSpPr>
          <p:spPr bwMode="auto">
            <a:xfrm>
              <a:off x="1872" y="2160"/>
              <a:ext cx="912" cy="528"/>
            </a:xfrm>
            <a:prstGeom prst="wedgeRoundRectCallout">
              <a:avLst>
                <a:gd name="adj1" fmla="val -89472"/>
                <a:gd name="adj2" fmla="val 116856"/>
                <a:gd name="adj3" fmla="val 16667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nl-NL" altLang="nl-NL" sz="1400"/>
                <a:t>Dit is een hele steen, ook wel </a:t>
              </a:r>
              <a:r>
                <a:rPr lang="nl-NL" altLang="nl-NL" sz="1400" b="1"/>
                <a:t>strek</a:t>
              </a:r>
              <a:r>
                <a:rPr lang="nl-NL" altLang="nl-NL" sz="1400"/>
                <a:t> genoemd</a:t>
              </a:r>
            </a:p>
          </p:txBody>
        </p:sp>
      </p:grpSp>
      <p:grpSp>
        <p:nvGrpSpPr>
          <p:cNvPr id="33805" name="Group 13"/>
          <p:cNvGrpSpPr>
            <a:grpSpLocks/>
          </p:cNvGrpSpPr>
          <p:nvPr/>
        </p:nvGrpSpPr>
        <p:grpSpPr bwMode="auto">
          <a:xfrm>
            <a:off x="5105400" y="3657600"/>
            <a:ext cx="3352800" cy="2209800"/>
            <a:chOff x="3312" y="2496"/>
            <a:chExt cx="2112" cy="1392"/>
          </a:xfrm>
        </p:grpSpPr>
        <p:sp>
          <p:nvSpPr>
            <p:cNvPr id="11276" name="AutoShape 6"/>
            <p:cNvSpPr>
              <a:spLocks noChangeArrowheads="1"/>
            </p:cNvSpPr>
            <p:nvPr/>
          </p:nvSpPr>
          <p:spPr bwMode="auto">
            <a:xfrm>
              <a:off x="3312" y="2496"/>
              <a:ext cx="1536" cy="672"/>
            </a:xfrm>
            <a:prstGeom prst="cube">
              <a:avLst>
                <a:gd name="adj" fmla="val 49306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1277" name="AutoShape 10"/>
            <p:cNvSpPr>
              <a:spLocks noChangeArrowheads="1"/>
            </p:cNvSpPr>
            <p:nvPr/>
          </p:nvSpPr>
          <p:spPr bwMode="auto">
            <a:xfrm>
              <a:off x="4320" y="3360"/>
              <a:ext cx="1104" cy="528"/>
            </a:xfrm>
            <a:prstGeom prst="wedgeRoundRectCallout">
              <a:avLst>
                <a:gd name="adj1" fmla="val -91306"/>
                <a:gd name="adj2" fmla="val -129736"/>
                <a:gd name="adj3" fmla="val 16667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nl-NL" altLang="nl-NL" sz="1400"/>
                <a:t>Dit is ¾ steen, ook wel </a:t>
              </a:r>
              <a:r>
                <a:rPr lang="nl-NL" altLang="nl-NL" sz="1400" b="1"/>
                <a:t>drieklezoor </a:t>
              </a:r>
              <a:r>
                <a:rPr lang="nl-NL" altLang="nl-NL" sz="1400"/>
                <a:t>genoemd</a:t>
              </a:r>
            </a:p>
          </p:txBody>
        </p:sp>
      </p:grpSp>
      <p:grpSp>
        <p:nvGrpSpPr>
          <p:cNvPr id="33806" name="Group 14"/>
          <p:cNvGrpSpPr>
            <a:grpSpLocks/>
          </p:cNvGrpSpPr>
          <p:nvPr/>
        </p:nvGrpSpPr>
        <p:grpSpPr bwMode="auto">
          <a:xfrm>
            <a:off x="533400" y="5029200"/>
            <a:ext cx="3505200" cy="1066800"/>
            <a:chOff x="336" y="3408"/>
            <a:chExt cx="2352" cy="672"/>
          </a:xfrm>
        </p:grpSpPr>
        <p:sp>
          <p:nvSpPr>
            <p:cNvPr id="11274" name="AutoShape 7"/>
            <p:cNvSpPr>
              <a:spLocks noChangeArrowheads="1"/>
            </p:cNvSpPr>
            <p:nvPr/>
          </p:nvSpPr>
          <p:spPr bwMode="auto">
            <a:xfrm>
              <a:off x="336" y="3408"/>
              <a:ext cx="1152" cy="672"/>
            </a:xfrm>
            <a:prstGeom prst="cube">
              <a:avLst>
                <a:gd name="adj" fmla="val 49306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nl-NL" altLang="nl-NL"/>
            </a:p>
          </p:txBody>
        </p:sp>
        <p:sp>
          <p:nvSpPr>
            <p:cNvPr id="11275" name="AutoShape 11"/>
            <p:cNvSpPr>
              <a:spLocks noChangeArrowheads="1"/>
            </p:cNvSpPr>
            <p:nvPr/>
          </p:nvSpPr>
          <p:spPr bwMode="auto">
            <a:xfrm>
              <a:off x="1776" y="3456"/>
              <a:ext cx="912" cy="528"/>
            </a:xfrm>
            <a:prstGeom prst="wedgeRoundRectCallout">
              <a:avLst>
                <a:gd name="adj1" fmla="val -130921"/>
                <a:gd name="adj2" fmla="val 16856"/>
                <a:gd name="adj3" fmla="val 16667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nl-NL" altLang="nl-NL" sz="1400"/>
                <a:t>Dit is een halve steen, ook wel </a:t>
              </a:r>
              <a:r>
                <a:rPr lang="nl-NL" altLang="nl-NL" sz="1400" b="1"/>
                <a:t>kop</a:t>
              </a:r>
              <a:r>
                <a:rPr lang="nl-NL" altLang="nl-NL" sz="1400"/>
                <a:t> genoemd</a:t>
              </a:r>
            </a:p>
          </p:txBody>
        </p:sp>
      </p:grpSp>
      <p:sp>
        <p:nvSpPr>
          <p:cNvPr id="33807" name="AutoShape 1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086600" y="5943600"/>
            <a:ext cx="304800" cy="304800"/>
          </a:xfrm>
          <a:prstGeom prst="actionButtonForwardNex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8877578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54075" y="796925"/>
            <a:ext cx="7631113" cy="468313"/>
          </a:xfrm>
        </p:spPr>
        <p:txBody>
          <a:bodyPr lIns="0" tIns="0" rIns="0" bIns="0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altLang="nl-NL" sz="3200" b="1" dirty="0">
                <a:solidFill>
                  <a:schemeClr val="tx1"/>
                </a:solidFill>
              </a:rPr>
              <a:t>Metselverbanden voor halfsteensmuren</a:t>
            </a:r>
          </a:p>
        </p:txBody>
      </p:sp>
      <p:sp>
        <p:nvSpPr>
          <p:cNvPr id="29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nl-NL"/>
              <a:t>Metselverbanden</a:t>
            </a:r>
          </a:p>
        </p:txBody>
      </p:sp>
      <p:sp>
        <p:nvSpPr>
          <p:cNvPr id="12292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959593E0-3E8B-4214-9BB8-590BBD46B004}" type="slidenum">
              <a:rPr lang="nl-NL" altLang="nl-NL" sz="900">
                <a:solidFill>
                  <a:schemeClr val="accent1"/>
                </a:solidFill>
              </a:rPr>
              <a:pPr algn="r"/>
              <a:t>6</a:t>
            </a:fld>
            <a:endParaRPr lang="nl-NL" altLang="nl-NL" sz="900">
              <a:solidFill>
                <a:schemeClr val="accent1"/>
              </a:solidFill>
            </a:endParaRPr>
          </a:p>
        </p:txBody>
      </p:sp>
      <p:sp>
        <p:nvSpPr>
          <p:cNvPr id="12293" name="Freeform 3"/>
          <p:cNvSpPr>
            <a:spLocks/>
          </p:cNvSpPr>
          <p:nvPr/>
        </p:nvSpPr>
        <p:spPr bwMode="auto">
          <a:xfrm>
            <a:off x="749300" y="1323975"/>
            <a:ext cx="7843838" cy="22225"/>
          </a:xfrm>
          <a:custGeom>
            <a:avLst/>
            <a:gdLst>
              <a:gd name="T0" fmla="*/ 0 w 4941"/>
              <a:gd name="T1" fmla="*/ 20638 h 14"/>
              <a:gd name="T2" fmla="*/ 7842250 w 4941"/>
              <a:gd name="T3" fmla="*/ 20638 h 14"/>
              <a:gd name="T4" fmla="*/ 7842250 w 4941"/>
              <a:gd name="T5" fmla="*/ 0 h 14"/>
              <a:gd name="T6" fmla="*/ 0 w 4941"/>
              <a:gd name="T7" fmla="*/ 0 h 14"/>
              <a:gd name="T8" fmla="*/ 0 w 4941"/>
              <a:gd name="T9" fmla="*/ 20638 h 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941" h="14">
                <a:moveTo>
                  <a:pt x="0" y="13"/>
                </a:moveTo>
                <a:lnTo>
                  <a:pt x="4940" y="13"/>
                </a:lnTo>
                <a:lnTo>
                  <a:pt x="4940" y="0"/>
                </a:lnTo>
                <a:lnTo>
                  <a:pt x="0" y="0"/>
                </a:lnTo>
                <a:lnTo>
                  <a:pt x="0" y="13"/>
                </a:lnTo>
              </a:path>
            </a:pathLst>
          </a:custGeom>
          <a:solidFill>
            <a:srgbClr val="66B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2294" name="Freeform 4"/>
          <p:cNvSpPr>
            <a:spLocks/>
          </p:cNvSpPr>
          <p:nvPr/>
        </p:nvSpPr>
        <p:spPr bwMode="auto">
          <a:xfrm>
            <a:off x="727075" y="1301750"/>
            <a:ext cx="7888288" cy="65088"/>
          </a:xfrm>
          <a:custGeom>
            <a:avLst/>
            <a:gdLst>
              <a:gd name="T0" fmla="*/ 0 w 4969"/>
              <a:gd name="T1" fmla="*/ 63500 h 41"/>
              <a:gd name="T2" fmla="*/ 7886700 w 4969"/>
              <a:gd name="T3" fmla="*/ 63500 h 41"/>
              <a:gd name="T4" fmla="*/ 7886700 w 4969"/>
              <a:gd name="T5" fmla="*/ 0 h 41"/>
              <a:gd name="T6" fmla="*/ 7864475 w 4969"/>
              <a:gd name="T7" fmla="*/ 22225 h 41"/>
              <a:gd name="T8" fmla="*/ 7864475 w 4969"/>
              <a:gd name="T9" fmla="*/ 42863 h 41"/>
              <a:gd name="T10" fmla="*/ 22225 w 4969"/>
              <a:gd name="T11" fmla="*/ 42863 h 41"/>
              <a:gd name="T12" fmla="*/ 0 w 4969"/>
              <a:gd name="T13" fmla="*/ 63500 h 4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69" h="41">
                <a:moveTo>
                  <a:pt x="0" y="40"/>
                </a:moveTo>
                <a:lnTo>
                  <a:pt x="4968" y="40"/>
                </a:lnTo>
                <a:lnTo>
                  <a:pt x="4968" y="0"/>
                </a:lnTo>
                <a:lnTo>
                  <a:pt x="4954" y="14"/>
                </a:lnTo>
                <a:lnTo>
                  <a:pt x="4954" y="27"/>
                </a:lnTo>
                <a:lnTo>
                  <a:pt x="14" y="27"/>
                </a:lnTo>
                <a:lnTo>
                  <a:pt x="0" y="40"/>
                </a:lnTo>
              </a:path>
            </a:pathLst>
          </a:custGeom>
          <a:solidFill>
            <a:srgbClr val="005C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2295" name="Freeform 5"/>
          <p:cNvSpPr>
            <a:spLocks/>
          </p:cNvSpPr>
          <p:nvPr/>
        </p:nvSpPr>
        <p:spPr bwMode="auto">
          <a:xfrm>
            <a:off x="727075" y="1301750"/>
            <a:ext cx="7888288" cy="65088"/>
          </a:xfrm>
          <a:custGeom>
            <a:avLst/>
            <a:gdLst>
              <a:gd name="T0" fmla="*/ 0 w 4969"/>
              <a:gd name="T1" fmla="*/ 63500 h 41"/>
              <a:gd name="T2" fmla="*/ 0 w 4969"/>
              <a:gd name="T3" fmla="*/ 0 h 41"/>
              <a:gd name="T4" fmla="*/ 7886700 w 4969"/>
              <a:gd name="T5" fmla="*/ 0 h 41"/>
              <a:gd name="T6" fmla="*/ 7864475 w 4969"/>
              <a:gd name="T7" fmla="*/ 22225 h 41"/>
              <a:gd name="T8" fmla="*/ 22225 w 4969"/>
              <a:gd name="T9" fmla="*/ 22225 h 41"/>
              <a:gd name="T10" fmla="*/ 22225 w 4969"/>
              <a:gd name="T11" fmla="*/ 42863 h 41"/>
              <a:gd name="T12" fmla="*/ 0 w 4969"/>
              <a:gd name="T13" fmla="*/ 63500 h 4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69" h="41">
                <a:moveTo>
                  <a:pt x="0" y="40"/>
                </a:moveTo>
                <a:lnTo>
                  <a:pt x="0" y="0"/>
                </a:lnTo>
                <a:lnTo>
                  <a:pt x="4968" y="0"/>
                </a:lnTo>
                <a:lnTo>
                  <a:pt x="4954" y="14"/>
                </a:lnTo>
                <a:lnTo>
                  <a:pt x="14" y="14"/>
                </a:lnTo>
                <a:lnTo>
                  <a:pt x="14" y="27"/>
                </a:lnTo>
                <a:lnTo>
                  <a:pt x="0" y="40"/>
                </a:lnTo>
              </a:path>
            </a:pathLst>
          </a:custGeom>
          <a:solidFill>
            <a:srgbClr val="C1E1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2296" name="Rectangle 6"/>
          <p:cNvSpPr>
            <a:spLocks noChangeArrowheads="1"/>
          </p:cNvSpPr>
          <p:nvPr/>
        </p:nvSpPr>
        <p:spPr bwMode="auto">
          <a:xfrm>
            <a:off x="923925" y="1425575"/>
            <a:ext cx="7751763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11430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2286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3429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457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9144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1371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1828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2286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2600">
                <a:solidFill>
                  <a:srgbClr val="800000"/>
                </a:solidFill>
                <a:latin typeface="Times New Roman Standaard" charset="0"/>
              </a:rPr>
              <a:t>Halfsteensverband</a:t>
            </a:r>
          </a:p>
        </p:txBody>
      </p:sp>
      <p:sp>
        <p:nvSpPr>
          <p:cNvPr id="8199" name="Freeform 7"/>
          <p:cNvSpPr>
            <a:spLocks/>
          </p:cNvSpPr>
          <p:nvPr/>
        </p:nvSpPr>
        <p:spPr bwMode="auto">
          <a:xfrm>
            <a:off x="933450" y="5087938"/>
            <a:ext cx="1438275" cy="342900"/>
          </a:xfrm>
          <a:custGeom>
            <a:avLst/>
            <a:gdLst>
              <a:gd name="T0" fmla="*/ 0 w 906"/>
              <a:gd name="T1" fmla="*/ 0 h 216"/>
              <a:gd name="T2" fmla="*/ 1436688 w 906"/>
              <a:gd name="T3" fmla="*/ 0 h 216"/>
              <a:gd name="T4" fmla="*/ 1436688 w 906"/>
              <a:gd name="T5" fmla="*/ 341313 h 216"/>
              <a:gd name="T6" fmla="*/ 0 w 906"/>
              <a:gd name="T7" fmla="*/ 341313 h 216"/>
              <a:gd name="T8" fmla="*/ 0 w 906"/>
              <a:gd name="T9" fmla="*/ 0 h 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6" h="216">
                <a:moveTo>
                  <a:pt x="0" y="0"/>
                </a:moveTo>
                <a:lnTo>
                  <a:pt x="905" y="0"/>
                </a:lnTo>
                <a:lnTo>
                  <a:pt x="905" y="215"/>
                </a:lnTo>
                <a:lnTo>
                  <a:pt x="0" y="215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8200" name="Freeform 8"/>
          <p:cNvSpPr>
            <a:spLocks/>
          </p:cNvSpPr>
          <p:nvPr/>
        </p:nvSpPr>
        <p:spPr bwMode="auto">
          <a:xfrm>
            <a:off x="2405063" y="5087938"/>
            <a:ext cx="1438275" cy="342900"/>
          </a:xfrm>
          <a:custGeom>
            <a:avLst/>
            <a:gdLst>
              <a:gd name="T0" fmla="*/ 0 w 906"/>
              <a:gd name="T1" fmla="*/ 0 h 216"/>
              <a:gd name="T2" fmla="*/ 1436688 w 906"/>
              <a:gd name="T3" fmla="*/ 0 h 216"/>
              <a:gd name="T4" fmla="*/ 1436688 w 906"/>
              <a:gd name="T5" fmla="*/ 341313 h 216"/>
              <a:gd name="T6" fmla="*/ 0 w 906"/>
              <a:gd name="T7" fmla="*/ 341313 h 216"/>
              <a:gd name="T8" fmla="*/ 0 w 906"/>
              <a:gd name="T9" fmla="*/ 0 h 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6" h="216">
                <a:moveTo>
                  <a:pt x="0" y="0"/>
                </a:moveTo>
                <a:lnTo>
                  <a:pt x="905" y="0"/>
                </a:lnTo>
                <a:lnTo>
                  <a:pt x="905" y="215"/>
                </a:lnTo>
                <a:lnTo>
                  <a:pt x="0" y="215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8201" name="Freeform 9"/>
          <p:cNvSpPr>
            <a:spLocks/>
          </p:cNvSpPr>
          <p:nvPr/>
        </p:nvSpPr>
        <p:spPr bwMode="auto">
          <a:xfrm>
            <a:off x="3876675" y="5087938"/>
            <a:ext cx="1436688" cy="342900"/>
          </a:xfrm>
          <a:custGeom>
            <a:avLst/>
            <a:gdLst>
              <a:gd name="T0" fmla="*/ 0 w 905"/>
              <a:gd name="T1" fmla="*/ 0 h 216"/>
              <a:gd name="T2" fmla="*/ 1435100 w 905"/>
              <a:gd name="T3" fmla="*/ 0 h 216"/>
              <a:gd name="T4" fmla="*/ 1435100 w 905"/>
              <a:gd name="T5" fmla="*/ 341313 h 216"/>
              <a:gd name="T6" fmla="*/ 0 w 905"/>
              <a:gd name="T7" fmla="*/ 341313 h 216"/>
              <a:gd name="T8" fmla="*/ 0 w 905"/>
              <a:gd name="T9" fmla="*/ 0 h 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5" h="216">
                <a:moveTo>
                  <a:pt x="0" y="0"/>
                </a:moveTo>
                <a:lnTo>
                  <a:pt x="904" y="0"/>
                </a:lnTo>
                <a:lnTo>
                  <a:pt x="904" y="215"/>
                </a:lnTo>
                <a:lnTo>
                  <a:pt x="0" y="215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8202" name="Freeform 10"/>
          <p:cNvSpPr>
            <a:spLocks/>
          </p:cNvSpPr>
          <p:nvPr/>
        </p:nvSpPr>
        <p:spPr bwMode="auto">
          <a:xfrm>
            <a:off x="5346700" y="5087938"/>
            <a:ext cx="1438275" cy="342900"/>
          </a:xfrm>
          <a:custGeom>
            <a:avLst/>
            <a:gdLst>
              <a:gd name="T0" fmla="*/ 0 w 906"/>
              <a:gd name="T1" fmla="*/ 0 h 216"/>
              <a:gd name="T2" fmla="*/ 1436688 w 906"/>
              <a:gd name="T3" fmla="*/ 0 h 216"/>
              <a:gd name="T4" fmla="*/ 1436688 w 906"/>
              <a:gd name="T5" fmla="*/ 341313 h 216"/>
              <a:gd name="T6" fmla="*/ 0 w 906"/>
              <a:gd name="T7" fmla="*/ 341313 h 216"/>
              <a:gd name="T8" fmla="*/ 0 w 906"/>
              <a:gd name="T9" fmla="*/ 0 h 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6" h="216">
                <a:moveTo>
                  <a:pt x="0" y="0"/>
                </a:moveTo>
                <a:lnTo>
                  <a:pt x="905" y="0"/>
                </a:lnTo>
                <a:lnTo>
                  <a:pt x="905" y="215"/>
                </a:lnTo>
                <a:lnTo>
                  <a:pt x="0" y="215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8203" name="Freeform 11"/>
          <p:cNvSpPr>
            <a:spLocks/>
          </p:cNvSpPr>
          <p:nvPr/>
        </p:nvSpPr>
        <p:spPr bwMode="auto">
          <a:xfrm>
            <a:off x="6816725" y="5087938"/>
            <a:ext cx="1439863" cy="342900"/>
          </a:xfrm>
          <a:custGeom>
            <a:avLst/>
            <a:gdLst>
              <a:gd name="T0" fmla="*/ 0 w 907"/>
              <a:gd name="T1" fmla="*/ 0 h 216"/>
              <a:gd name="T2" fmla="*/ 1438275 w 907"/>
              <a:gd name="T3" fmla="*/ 0 h 216"/>
              <a:gd name="T4" fmla="*/ 1438275 w 907"/>
              <a:gd name="T5" fmla="*/ 341313 h 216"/>
              <a:gd name="T6" fmla="*/ 0 w 907"/>
              <a:gd name="T7" fmla="*/ 341313 h 216"/>
              <a:gd name="T8" fmla="*/ 0 w 907"/>
              <a:gd name="T9" fmla="*/ 0 h 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7" h="216">
                <a:moveTo>
                  <a:pt x="0" y="0"/>
                </a:moveTo>
                <a:lnTo>
                  <a:pt x="906" y="0"/>
                </a:lnTo>
                <a:lnTo>
                  <a:pt x="906" y="215"/>
                </a:lnTo>
                <a:lnTo>
                  <a:pt x="0" y="215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8204" name="Freeform 12"/>
          <p:cNvSpPr>
            <a:spLocks/>
          </p:cNvSpPr>
          <p:nvPr/>
        </p:nvSpPr>
        <p:spPr bwMode="auto">
          <a:xfrm>
            <a:off x="1685925" y="4711700"/>
            <a:ext cx="1438275" cy="342900"/>
          </a:xfrm>
          <a:custGeom>
            <a:avLst/>
            <a:gdLst>
              <a:gd name="T0" fmla="*/ 0 w 906"/>
              <a:gd name="T1" fmla="*/ 0 h 216"/>
              <a:gd name="T2" fmla="*/ 1436688 w 906"/>
              <a:gd name="T3" fmla="*/ 0 h 216"/>
              <a:gd name="T4" fmla="*/ 1436688 w 906"/>
              <a:gd name="T5" fmla="*/ 341313 h 216"/>
              <a:gd name="T6" fmla="*/ 0 w 906"/>
              <a:gd name="T7" fmla="*/ 341313 h 216"/>
              <a:gd name="T8" fmla="*/ 0 w 906"/>
              <a:gd name="T9" fmla="*/ 0 h 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6" h="216">
                <a:moveTo>
                  <a:pt x="0" y="0"/>
                </a:moveTo>
                <a:lnTo>
                  <a:pt x="905" y="0"/>
                </a:lnTo>
                <a:lnTo>
                  <a:pt x="905" y="215"/>
                </a:lnTo>
                <a:lnTo>
                  <a:pt x="0" y="215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8205" name="Freeform 13"/>
          <p:cNvSpPr>
            <a:spLocks/>
          </p:cNvSpPr>
          <p:nvPr/>
        </p:nvSpPr>
        <p:spPr bwMode="auto">
          <a:xfrm>
            <a:off x="3157538" y="4711700"/>
            <a:ext cx="1436687" cy="342900"/>
          </a:xfrm>
          <a:custGeom>
            <a:avLst/>
            <a:gdLst>
              <a:gd name="T0" fmla="*/ 0 w 905"/>
              <a:gd name="T1" fmla="*/ 0 h 216"/>
              <a:gd name="T2" fmla="*/ 1435100 w 905"/>
              <a:gd name="T3" fmla="*/ 0 h 216"/>
              <a:gd name="T4" fmla="*/ 1435100 w 905"/>
              <a:gd name="T5" fmla="*/ 341313 h 216"/>
              <a:gd name="T6" fmla="*/ 0 w 905"/>
              <a:gd name="T7" fmla="*/ 341313 h 216"/>
              <a:gd name="T8" fmla="*/ 0 w 905"/>
              <a:gd name="T9" fmla="*/ 0 h 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5" h="216">
                <a:moveTo>
                  <a:pt x="0" y="0"/>
                </a:moveTo>
                <a:lnTo>
                  <a:pt x="904" y="0"/>
                </a:lnTo>
                <a:lnTo>
                  <a:pt x="904" y="215"/>
                </a:lnTo>
                <a:lnTo>
                  <a:pt x="0" y="215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8206" name="Freeform 14"/>
          <p:cNvSpPr>
            <a:spLocks/>
          </p:cNvSpPr>
          <p:nvPr/>
        </p:nvSpPr>
        <p:spPr bwMode="auto">
          <a:xfrm>
            <a:off x="4627563" y="4711700"/>
            <a:ext cx="1438275" cy="342900"/>
          </a:xfrm>
          <a:custGeom>
            <a:avLst/>
            <a:gdLst>
              <a:gd name="T0" fmla="*/ 0 w 906"/>
              <a:gd name="T1" fmla="*/ 0 h 216"/>
              <a:gd name="T2" fmla="*/ 1436688 w 906"/>
              <a:gd name="T3" fmla="*/ 0 h 216"/>
              <a:gd name="T4" fmla="*/ 1436688 w 906"/>
              <a:gd name="T5" fmla="*/ 341313 h 216"/>
              <a:gd name="T6" fmla="*/ 0 w 906"/>
              <a:gd name="T7" fmla="*/ 341313 h 216"/>
              <a:gd name="T8" fmla="*/ 0 w 906"/>
              <a:gd name="T9" fmla="*/ 0 h 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6" h="216">
                <a:moveTo>
                  <a:pt x="0" y="0"/>
                </a:moveTo>
                <a:lnTo>
                  <a:pt x="905" y="0"/>
                </a:lnTo>
                <a:lnTo>
                  <a:pt x="905" y="215"/>
                </a:lnTo>
                <a:lnTo>
                  <a:pt x="0" y="215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8207" name="Freeform 15"/>
          <p:cNvSpPr>
            <a:spLocks/>
          </p:cNvSpPr>
          <p:nvPr/>
        </p:nvSpPr>
        <p:spPr bwMode="auto">
          <a:xfrm>
            <a:off x="6099175" y="4711700"/>
            <a:ext cx="1438275" cy="342900"/>
          </a:xfrm>
          <a:custGeom>
            <a:avLst/>
            <a:gdLst>
              <a:gd name="T0" fmla="*/ 0 w 906"/>
              <a:gd name="T1" fmla="*/ 0 h 216"/>
              <a:gd name="T2" fmla="*/ 1436688 w 906"/>
              <a:gd name="T3" fmla="*/ 0 h 216"/>
              <a:gd name="T4" fmla="*/ 1436688 w 906"/>
              <a:gd name="T5" fmla="*/ 341313 h 216"/>
              <a:gd name="T6" fmla="*/ 0 w 906"/>
              <a:gd name="T7" fmla="*/ 341313 h 216"/>
              <a:gd name="T8" fmla="*/ 0 w 906"/>
              <a:gd name="T9" fmla="*/ 0 h 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6" h="216">
                <a:moveTo>
                  <a:pt x="0" y="0"/>
                </a:moveTo>
                <a:lnTo>
                  <a:pt x="905" y="0"/>
                </a:lnTo>
                <a:lnTo>
                  <a:pt x="905" y="215"/>
                </a:lnTo>
                <a:lnTo>
                  <a:pt x="0" y="215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8208" name="Freeform 16"/>
          <p:cNvSpPr>
            <a:spLocks/>
          </p:cNvSpPr>
          <p:nvPr/>
        </p:nvSpPr>
        <p:spPr bwMode="auto">
          <a:xfrm>
            <a:off x="966788" y="4333875"/>
            <a:ext cx="1439862" cy="344488"/>
          </a:xfrm>
          <a:custGeom>
            <a:avLst/>
            <a:gdLst>
              <a:gd name="T0" fmla="*/ 0 w 907"/>
              <a:gd name="T1" fmla="*/ 0 h 217"/>
              <a:gd name="T2" fmla="*/ 1438275 w 907"/>
              <a:gd name="T3" fmla="*/ 0 h 217"/>
              <a:gd name="T4" fmla="*/ 1438275 w 907"/>
              <a:gd name="T5" fmla="*/ 342900 h 217"/>
              <a:gd name="T6" fmla="*/ 0 w 907"/>
              <a:gd name="T7" fmla="*/ 342900 h 217"/>
              <a:gd name="T8" fmla="*/ 0 w 907"/>
              <a:gd name="T9" fmla="*/ 0 h 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7" h="217">
                <a:moveTo>
                  <a:pt x="0" y="0"/>
                </a:moveTo>
                <a:lnTo>
                  <a:pt x="906" y="0"/>
                </a:lnTo>
                <a:lnTo>
                  <a:pt x="906" y="216"/>
                </a:lnTo>
                <a:lnTo>
                  <a:pt x="0" y="21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8209" name="Freeform 17"/>
          <p:cNvSpPr>
            <a:spLocks/>
          </p:cNvSpPr>
          <p:nvPr/>
        </p:nvSpPr>
        <p:spPr bwMode="auto">
          <a:xfrm>
            <a:off x="2438400" y="4333875"/>
            <a:ext cx="1439863" cy="344488"/>
          </a:xfrm>
          <a:custGeom>
            <a:avLst/>
            <a:gdLst>
              <a:gd name="T0" fmla="*/ 0 w 907"/>
              <a:gd name="T1" fmla="*/ 0 h 217"/>
              <a:gd name="T2" fmla="*/ 1438275 w 907"/>
              <a:gd name="T3" fmla="*/ 0 h 217"/>
              <a:gd name="T4" fmla="*/ 1438275 w 907"/>
              <a:gd name="T5" fmla="*/ 342900 h 217"/>
              <a:gd name="T6" fmla="*/ 0 w 907"/>
              <a:gd name="T7" fmla="*/ 342900 h 217"/>
              <a:gd name="T8" fmla="*/ 0 w 907"/>
              <a:gd name="T9" fmla="*/ 0 h 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7" h="217">
                <a:moveTo>
                  <a:pt x="0" y="0"/>
                </a:moveTo>
                <a:lnTo>
                  <a:pt x="906" y="0"/>
                </a:lnTo>
                <a:lnTo>
                  <a:pt x="906" y="216"/>
                </a:lnTo>
                <a:lnTo>
                  <a:pt x="0" y="21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8210" name="Freeform 18"/>
          <p:cNvSpPr>
            <a:spLocks/>
          </p:cNvSpPr>
          <p:nvPr/>
        </p:nvSpPr>
        <p:spPr bwMode="auto">
          <a:xfrm>
            <a:off x="3910013" y="4333875"/>
            <a:ext cx="1438275" cy="344488"/>
          </a:xfrm>
          <a:custGeom>
            <a:avLst/>
            <a:gdLst>
              <a:gd name="T0" fmla="*/ 0 w 906"/>
              <a:gd name="T1" fmla="*/ 0 h 217"/>
              <a:gd name="T2" fmla="*/ 1436688 w 906"/>
              <a:gd name="T3" fmla="*/ 0 h 217"/>
              <a:gd name="T4" fmla="*/ 1436688 w 906"/>
              <a:gd name="T5" fmla="*/ 342900 h 217"/>
              <a:gd name="T6" fmla="*/ 0 w 906"/>
              <a:gd name="T7" fmla="*/ 342900 h 217"/>
              <a:gd name="T8" fmla="*/ 0 w 906"/>
              <a:gd name="T9" fmla="*/ 0 h 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6" h="217">
                <a:moveTo>
                  <a:pt x="0" y="0"/>
                </a:moveTo>
                <a:lnTo>
                  <a:pt x="905" y="0"/>
                </a:lnTo>
                <a:lnTo>
                  <a:pt x="905" y="216"/>
                </a:lnTo>
                <a:lnTo>
                  <a:pt x="0" y="21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8211" name="Freeform 19"/>
          <p:cNvSpPr>
            <a:spLocks/>
          </p:cNvSpPr>
          <p:nvPr/>
        </p:nvSpPr>
        <p:spPr bwMode="auto">
          <a:xfrm>
            <a:off x="5380038" y="4333875"/>
            <a:ext cx="1438275" cy="344488"/>
          </a:xfrm>
          <a:custGeom>
            <a:avLst/>
            <a:gdLst>
              <a:gd name="T0" fmla="*/ 0 w 906"/>
              <a:gd name="T1" fmla="*/ 0 h 217"/>
              <a:gd name="T2" fmla="*/ 1436688 w 906"/>
              <a:gd name="T3" fmla="*/ 0 h 217"/>
              <a:gd name="T4" fmla="*/ 1436688 w 906"/>
              <a:gd name="T5" fmla="*/ 342900 h 217"/>
              <a:gd name="T6" fmla="*/ 0 w 906"/>
              <a:gd name="T7" fmla="*/ 342900 h 217"/>
              <a:gd name="T8" fmla="*/ 0 w 906"/>
              <a:gd name="T9" fmla="*/ 0 h 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6" h="217">
                <a:moveTo>
                  <a:pt x="0" y="0"/>
                </a:moveTo>
                <a:lnTo>
                  <a:pt x="905" y="0"/>
                </a:lnTo>
                <a:lnTo>
                  <a:pt x="905" y="216"/>
                </a:lnTo>
                <a:lnTo>
                  <a:pt x="0" y="21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8212" name="Freeform 20"/>
          <p:cNvSpPr>
            <a:spLocks/>
          </p:cNvSpPr>
          <p:nvPr/>
        </p:nvSpPr>
        <p:spPr bwMode="auto">
          <a:xfrm>
            <a:off x="1685925" y="3957638"/>
            <a:ext cx="1438275" cy="344487"/>
          </a:xfrm>
          <a:custGeom>
            <a:avLst/>
            <a:gdLst>
              <a:gd name="T0" fmla="*/ 0 w 906"/>
              <a:gd name="T1" fmla="*/ 0 h 217"/>
              <a:gd name="T2" fmla="*/ 1436688 w 906"/>
              <a:gd name="T3" fmla="*/ 0 h 217"/>
              <a:gd name="T4" fmla="*/ 1436688 w 906"/>
              <a:gd name="T5" fmla="*/ 342900 h 217"/>
              <a:gd name="T6" fmla="*/ 0 w 906"/>
              <a:gd name="T7" fmla="*/ 342900 h 217"/>
              <a:gd name="T8" fmla="*/ 0 w 906"/>
              <a:gd name="T9" fmla="*/ 0 h 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6" h="217">
                <a:moveTo>
                  <a:pt x="0" y="0"/>
                </a:moveTo>
                <a:lnTo>
                  <a:pt x="905" y="0"/>
                </a:lnTo>
                <a:lnTo>
                  <a:pt x="905" y="216"/>
                </a:lnTo>
                <a:lnTo>
                  <a:pt x="0" y="21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8213" name="Freeform 21"/>
          <p:cNvSpPr>
            <a:spLocks/>
          </p:cNvSpPr>
          <p:nvPr/>
        </p:nvSpPr>
        <p:spPr bwMode="auto">
          <a:xfrm>
            <a:off x="3157538" y="3957638"/>
            <a:ext cx="1436687" cy="344487"/>
          </a:xfrm>
          <a:custGeom>
            <a:avLst/>
            <a:gdLst>
              <a:gd name="T0" fmla="*/ 0 w 905"/>
              <a:gd name="T1" fmla="*/ 0 h 217"/>
              <a:gd name="T2" fmla="*/ 1435100 w 905"/>
              <a:gd name="T3" fmla="*/ 0 h 217"/>
              <a:gd name="T4" fmla="*/ 1435100 w 905"/>
              <a:gd name="T5" fmla="*/ 342900 h 217"/>
              <a:gd name="T6" fmla="*/ 0 w 905"/>
              <a:gd name="T7" fmla="*/ 342900 h 217"/>
              <a:gd name="T8" fmla="*/ 0 w 905"/>
              <a:gd name="T9" fmla="*/ 0 h 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5" h="217">
                <a:moveTo>
                  <a:pt x="0" y="0"/>
                </a:moveTo>
                <a:lnTo>
                  <a:pt x="904" y="0"/>
                </a:lnTo>
                <a:lnTo>
                  <a:pt x="904" y="216"/>
                </a:lnTo>
                <a:lnTo>
                  <a:pt x="0" y="21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8214" name="Freeform 22"/>
          <p:cNvSpPr>
            <a:spLocks/>
          </p:cNvSpPr>
          <p:nvPr/>
        </p:nvSpPr>
        <p:spPr bwMode="auto">
          <a:xfrm>
            <a:off x="4627563" y="3957638"/>
            <a:ext cx="1438275" cy="344487"/>
          </a:xfrm>
          <a:custGeom>
            <a:avLst/>
            <a:gdLst>
              <a:gd name="T0" fmla="*/ 0 w 906"/>
              <a:gd name="T1" fmla="*/ 0 h 217"/>
              <a:gd name="T2" fmla="*/ 1436688 w 906"/>
              <a:gd name="T3" fmla="*/ 0 h 217"/>
              <a:gd name="T4" fmla="*/ 1436688 w 906"/>
              <a:gd name="T5" fmla="*/ 342900 h 217"/>
              <a:gd name="T6" fmla="*/ 0 w 906"/>
              <a:gd name="T7" fmla="*/ 342900 h 217"/>
              <a:gd name="T8" fmla="*/ 0 w 906"/>
              <a:gd name="T9" fmla="*/ 0 h 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6" h="217">
                <a:moveTo>
                  <a:pt x="0" y="0"/>
                </a:moveTo>
                <a:lnTo>
                  <a:pt x="905" y="0"/>
                </a:lnTo>
                <a:lnTo>
                  <a:pt x="905" y="216"/>
                </a:lnTo>
                <a:lnTo>
                  <a:pt x="0" y="21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8215" name="Freeform 23"/>
          <p:cNvSpPr>
            <a:spLocks/>
          </p:cNvSpPr>
          <p:nvPr/>
        </p:nvSpPr>
        <p:spPr bwMode="auto">
          <a:xfrm>
            <a:off x="966788" y="3581400"/>
            <a:ext cx="1439862" cy="344488"/>
          </a:xfrm>
          <a:custGeom>
            <a:avLst/>
            <a:gdLst>
              <a:gd name="T0" fmla="*/ 0 w 907"/>
              <a:gd name="T1" fmla="*/ 0 h 217"/>
              <a:gd name="T2" fmla="*/ 1438275 w 907"/>
              <a:gd name="T3" fmla="*/ 0 h 217"/>
              <a:gd name="T4" fmla="*/ 1438275 w 907"/>
              <a:gd name="T5" fmla="*/ 342900 h 217"/>
              <a:gd name="T6" fmla="*/ 0 w 907"/>
              <a:gd name="T7" fmla="*/ 342900 h 217"/>
              <a:gd name="T8" fmla="*/ 0 w 907"/>
              <a:gd name="T9" fmla="*/ 0 h 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7" h="217">
                <a:moveTo>
                  <a:pt x="0" y="0"/>
                </a:moveTo>
                <a:lnTo>
                  <a:pt x="906" y="0"/>
                </a:lnTo>
                <a:lnTo>
                  <a:pt x="906" y="216"/>
                </a:lnTo>
                <a:lnTo>
                  <a:pt x="0" y="21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8216" name="Freeform 24"/>
          <p:cNvSpPr>
            <a:spLocks/>
          </p:cNvSpPr>
          <p:nvPr/>
        </p:nvSpPr>
        <p:spPr bwMode="auto">
          <a:xfrm>
            <a:off x="2438400" y="3581400"/>
            <a:ext cx="1439863" cy="344488"/>
          </a:xfrm>
          <a:custGeom>
            <a:avLst/>
            <a:gdLst>
              <a:gd name="T0" fmla="*/ 0 w 907"/>
              <a:gd name="T1" fmla="*/ 0 h 217"/>
              <a:gd name="T2" fmla="*/ 1438275 w 907"/>
              <a:gd name="T3" fmla="*/ 0 h 217"/>
              <a:gd name="T4" fmla="*/ 1438275 w 907"/>
              <a:gd name="T5" fmla="*/ 342900 h 217"/>
              <a:gd name="T6" fmla="*/ 0 w 907"/>
              <a:gd name="T7" fmla="*/ 342900 h 217"/>
              <a:gd name="T8" fmla="*/ 0 w 907"/>
              <a:gd name="T9" fmla="*/ 0 h 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7" h="217">
                <a:moveTo>
                  <a:pt x="0" y="0"/>
                </a:moveTo>
                <a:lnTo>
                  <a:pt x="906" y="0"/>
                </a:lnTo>
                <a:lnTo>
                  <a:pt x="906" y="216"/>
                </a:lnTo>
                <a:lnTo>
                  <a:pt x="0" y="21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8217" name="Freeform 25"/>
          <p:cNvSpPr>
            <a:spLocks/>
          </p:cNvSpPr>
          <p:nvPr/>
        </p:nvSpPr>
        <p:spPr bwMode="auto">
          <a:xfrm>
            <a:off x="3910013" y="3581400"/>
            <a:ext cx="1438275" cy="344488"/>
          </a:xfrm>
          <a:custGeom>
            <a:avLst/>
            <a:gdLst>
              <a:gd name="T0" fmla="*/ 0 w 906"/>
              <a:gd name="T1" fmla="*/ 0 h 217"/>
              <a:gd name="T2" fmla="*/ 1436688 w 906"/>
              <a:gd name="T3" fmla="*/ 0 h 217"/>
              <a:gd name="T4" fmla="*/ 1436688 w 906"/>
              <a:gd name="T5" fmla="*/ 342900 h 217"/>
              <a:gd name="T6" fmla="*/ 0 w 906"/>
              <a:gd name="T7" fmla="*/ 342900 h 217"/>
              <a:gd name="T8" fmla="*/ 0 w 906"/>
              <a:gd name="T9" fmla="*/ 0 h 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6" h="217">
                <a:moveTo>
                  <a:pt x="0" y="0"/>
                </a:moveTo>
                <a:lnTo>
                  <a:pt x="905" y="0"/>
                </a:lnTo>
                <a:lnTo>
                  <a:pt x="905" y="216"/>
                </a:lnTo>
                <a:lnTo>
                  <a:pt x="0" y="21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8220" name="AutoShape 2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086600" y="5943600"/>
            <a:ext cx="304800" cy="304800"/>
          </a:xfrm>
          <a:prstGeom prst="actionButtonForwardNex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8221" name="AutoShape 29"/>
          <p:cNvSpPr>
            <a:spLocks noChangeArrowheads="1"/>
          </p:cNvSpPr>
          <p:nvPr/>
        </p:nvSpPr>
        <p:spPr bwMode="auto">
          <a:xfrm>
            <a:off x="1219200" y="1600200"/>
            <a:ext cx="1905000" cy="1447800"/>
          </a:xfrm>
          <a:prstGeom prst="wedgeRoundRectCallout">
            <a:avLst>
              <a:gd name="adj1" fmla="val -45083"/>
              <a:gd name="adj2" fmla="val 91449"/>
              <a:gd name="adj3" fmla="val 16667"/>
            </a:avLst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nl-NL" altLang="nl-NL" sz="1800"/>
              <a:t>Deze muurbe-eindiging noemen we een staande tand</a:t>
            </a:r>
          </a:p>
        </p:txBody>
      </p:sp>
      <p:sp>
        <p:nvSpPr>
          <p:cNvPr id="8222" name="AutoShape 30"/>
          <p:cNvSpPr>
            <a:spLocks noChangeArrowheads="1"/>
          </p:cNvSpPr>
          <p:nvPr/>
        </p:nvSpPr>
        <p:spPr bwMode="auto">
          <a:xfrm>
            <a:off x="6705600" y="2057400"/>
            <a:ext cx="1905000" cy="1447800"/>
          </a:xfrm>
          <a:prstGeom prst="wedgeRoundRectCallout">
            <a:avLst>
              <a:gd name="adj1" fmla="val -56417"/>
              <a:gd name="adj2" fmla="val 78292"/>
              <a:gd name="adj3" fmla="val 16667"/>
            </a:avLst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nl-NL" altLang="nl-NL" sz="1800"/>
              <a:t>Deze muurbe-eindiging noemen we een vallende tand</a:t>
            </a:r>
          </a:p>
        </p:txBody>
      </p:sp>
    </p:spTree>
    <p:extLst>
      <p:ext uri="{BB962C8B-B14F-4D97-AF65-F5344CB8AC3E}">
        <p14:creationId xmlns:p14="http://schemas.microsoft.com/office/powerpoint/2010/main" val="127065964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0" presetID="2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5" presetID="2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40" presetID="2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5" presetID="2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50" presetID="2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55" presetID="2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60" presetID="2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65" presetID="2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70" presetID="2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75" presetID="2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80" presetID="2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85" presetID="2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90" presetID="2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95" presetID="2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106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0" grpId="0" animBg="1"/>
      <p:bldP spid="8221" grpId="0" animBg="1" autoUpdateAnimBg="0"/>
      <p:bldP spid="822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54075" y="796925"/>
            <a:ext cx="7631113" cy="468313"/>
          </a:xfrm>
        </p:spPr>
        <p:txBody>
          <a:bodyPr lIns="0" tIns="0" rIns="0" bIns="0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altLang="nl-NL" sz="3200" b="1" dirty="0">
                <a:solidFill>
                  <a:schemeClr val="tx1"/>
                </a:solidFill>
              </a:rPr>
              <a:t>Metselverbanden</a:t>
            </a:r>
            <a:r>
              <a:rPr lang="nl-NL" altLang="nl-NL" sz="3200" b="1" dirty="0">
                <a:solidFill>
                  <a:srgbClr val="FFFFFF"/>
                </a:solidFill>
              </a:rPr>
              <a:t> </a:t>
            </a:r>
            <a:r>
              <a:rPr lang="nl-NL" altLang="nl-NL" sz="3200" b="1" dirty="0">
                <a:solidFill>
                  <a:schemeClr val="tx1"/>
                </a:solidFill>
              </a:rPr>
              <a:t>voor halfsteensmuren</a:t>
            </a:r>
          </a:p>
        </p:txBody>
      </p:sp>
      <p:sp>
        <p:nvSpPr>
          <p:cNvPr id="4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nl-NL"/>
              <a:t>Metselverbanden</a:t>
            </a:r>
          </a:p>
        </p:txBody>
      </p:sp>
      <p:sp>
        <p:nvSpPr>
          <p:cNvPr id="14340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399700A7-5738-4897-BF66-7C8ADF6F0275}" type="slidenum">
              <a:rPr lang="nl-NL" altLang="nl-NL" sz="900">
                <a:solidFill>
                  <a:schemeClr val="accent1"/>
                </a:solidFill>
              </a:rPr>
              <a:pPr algn="r"/>
              <a:t>7</a:t>
            </a:fld>
            <a:endParaRPr lang="nl-NL" altLang="nl-NL" sz="900">
              <a:solidFill>
                <a:schemeClr val="accent1"/>
              </a:solidFill>
            </a:endParaRPr>
          </a:p>
        </p:txBody>
      </p:sp>
      <p:sp>
        <p:nvSpPr>
          <p:cNvPr id="14341" name="Freeform 3"/>
          <p:cNvSpPr>
            <a:spLocks/>
          </p:cNvSpPr>
          <p:nvPr/>
        </p:nvSpPr>
        <p:spPr bwMode="auto">
          <a:xfrm>
            <a:off x="749300" y="1323975"/>
            <a:ext cx="7843838" cy="22225"/>
          </a:xfrm>
          <a:custGeom>
            <a:avLst/>
            <a:gdLst>
              <a:gd name="T0" fmla="*/ 0 w 4941"/>
              <a:gd name="T1" fmla="*/ 20638 h 14"/>
              <a:gd name="T2" fmla="*/ 7842250 w 4941"/>
              <a:gd name="T3" fmla="*/ 20638 h 14"/>
              <a:gd name="T4" fmla="*/ 7842250 w 4941"/>
              <a:gd name="T5" fmla="*/ 0 h 14"/>
              <a:gd name="T6" fmla="*/ 0 w 4941"/>
              <a:gd name="T7" fmla="*/ 0 h 14"/>
              <a:gd name="T8" fmla="*/ 0 w 4941"/>
              <a:gd name="T9" fmla="*/ 20638 h 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941" h="14">
                <a:moveTo>
                  <a:pt x="0" y="13"/>
                </a:moveTo>
                <a:lnTo>
                  <a:pt x="4940" y="13"/>
                </a:lnTo>
                <a:lnTo>
                  <a:pt x="4940" y="0"/>
                </a:lnTo>
                <a:lnTo>
                  <a:pt x="0" y="0"/>
                </a:lnTo>
                <a:lnTo>
                  <a:pt x="0" y="13"/>
                </a:lnTo>
              </a:path>
            </a:pathLst>
          </a:custGeom>
          <a:solidFill>
            <a:srgbClr val="66B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4342" name="Freeform 4"/>
          <p:cNvSpPr>
            <a:spLocks/>
          </p:cNvSpPr>
          <p:nvPr/>
        </p:nvSpPr>
        <p:spPr bwMode="auto">
          <a:xfrm>
            <a:off x="727075" y="1301750"/>
            <a:ext cx="7888288" cy="65088"/>
          </a:xfrm>
          <a:custGeom>
            <a:avLst/>
            <a:gdLst>
              <a:gd name="T0" fmla="*/ 0 w 4969"/>
              <a:gd name="T1" fmla="*/ 63500 h 41"/>
              <a:gd name="T2" fmla="*/ 7886700 w 4969"/>
              <a:gd name="T3" fmla="*/ 63500 h 41"/>
              <a:gd name="T4" fmla="*/ 7886700 w 4969"/>
              <a:gd name="T5" fmla="*/ 0 h 41"/>
              <a:gd name="T6" fmla="*/ 7864475 w 4969"/>
              <a:gd name="T7" fmla="*/ 22225 h 41"/>
              <a:gd name="T8" fmla="*/ 7864475 w 4969"/>
              <a:gd name="T9" fmla="*/ 42863 h 41"/>
              <a:gd name="T10" fmla="*/ 22225 w 4969"/>
              <a:gd name="T11" fmla="*/ 42863 h 41"/>
              <a:gd name="T12" fmla="*/ 0 w 4969"/>
              <a:gd name="T13" fmla="*/ 63500 h 4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69" h="41">
                <a:moveTo>
                  <a:pt x="0" y="40"/>
                </a:moveTo>
                <a:lnTo>
                  <a:pt x="4968" y="40"/>
                </a:lnTo>
                <a:lnTo>
                  <a:pt x="4968" y="0"/>
                </a:lnTo>
                <a:lnTo>
                  <a:pt x="4954" y="14"/>
                </a:lnTo>
                <a:lnTo>
                  <a:pt x="4954" y="27"/>
                </a:lnTo>
                <a:lnTo>
                  <a:pt x="14" y="27"/>
                </a:lnTo>
                <a:lnTo>
                  <a:pt x="0" y="40"/>
                </a:lnTo>
              </a:path>
            </a:pathLst>
          </a:custGeom>
          <a:solidFill>
            <a:srgbClr val="005C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4343" name="Freeform 5"/>
          <p:cNvSpPr>
            <a:spLocks/>
          </p:cNvSpPr>
          <p:nvPr/>
        </p:nvSpPr>
        <p:spPr bwMode="auto">
          <a:xfrm>
            <a:off x="727075" y="1301750"/>
            <a:ext cx="7888288" cy="65088"/>
          </a:xfrm>
          <a:custGeom>
            <a:avLst/>
            <a:gdLst>
              <a:gd name="T0" fmla="*/ 0 w 4969"/>
              <a:gd name="T1" fmla="*/ 63500 h 41"/>
              <a:gd name="T2" fmla="*/ 0 w 4969"/>
              <a:gd name="T3" fmla="*/ 0 h 41"/>
              <a:gd name="T4" fmla="*/ 7886700 w 4969"/>
              <a:gd name="T5" fmla="*/ 0 h 41"/>
              <a:gd name="T6" fmla="*/ 7864475 w 4969"/>
              <a:gd name="T7" fmla="*/ 22225 h 41"/>
              <a:gd name="T8" fmla="*/ 22225 w 4969"/>
              <a:gd name="T9" fmla="*/ 22225 h 41"/>
              <a:gd name="T10" fmla="*/ 22225 w 4969"/>
              <a:gd name="T11" fmla="*/ 42863 h 41"/>
              <a:gd name="T12" fmla="*/ 0 w 4969"/>
              <a:gd name="T13" fmla="*/ 63500 h 4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69" h="41">
                <a:moveTo>
                  <a:pt x="0" y="40"/>
                </a:moveTo>
                <a:lnTo>
                  <a:pt x="0" y="0"/>
                </a:lnTo>
                <a:lnTo>
                  <a:pt x="4968" y="0"/>
                </a:lnTo>
                <a:lnTo>
                  <a:pt x="4954" y="14"/>
                </a:lnTo>
                <a:lnTo>
                  <a:pt x="14" y="14"/>
                </a:lnTo>
                <a:lnTo>
                  <a:pt x="14" y="27"/>
                </a:lnTo>
                <a:lnTo>
                  <a:pt x="0" y="40"/>
                </a:lnTo>
              </a:path>
            </a:pathLst>
          </a:custGeom>
          <a:solidFill>
            <a:srgbClr val="C1E1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4344" name="Rectangle 6"/>
          <p:cNvSpPr>
            <a:spLocks noChangeArrowheads="1"/>
          </p:cNvSpPr>
          <p:nvPr/>
        </p:nvSpPr>
        <p:spPr bwMode="auto">
          <a:xfrm>
            <a:off x="923925" y="1425575"/>
            <a:ext cx="7751763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11430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2286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3429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457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9144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1371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1828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2286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2600">
                <a:solidFill>
                  <a:srgbClr val="800000"/>
                </a:solidFill>
                <a:latin typeface="Times New Roman Standaard" charset="0"/>
              </a:rPr>
              <a:t>Klezorenverband met staande tand</a:t>
            </a:r>
          </a:p>
        </p:txBody>
      </p:sp>
      <p:sp>
        <p:nvSpPr>
          <p:cNvPr id="10247" name="Freeform 7"/>
          <p:cNvSpPr>
            <a:spLocks/>
          </p:cNvSpPr>
          <p:nvPr/>
        </p:nvSpPr>
        <p:spPr bwMode="auto">
          <a:xfrm>
            <a:off x="508000" y="4935538"/>
            <a:ext cx="754063" cy="342900"/>
          </a:xfrm>
          <a:custGeom>
            <a:avLst/>
            <a:gdLst>
              <a:gd name="T0" fmla="*/ 0 w 475"/>
              <a:gd name="T1" fmla="*/ 0 h 216"/>
              <a:gd name="T2" fmla="*/ 752475 w 475"/>
              <a:gd name="T3" fmla="*/ 0 h 216"/>
              <a:gd name="T4" fmla="*/ 752475 w 475"/>
              <a:gd name="T5" fmla="*/ 341313 h 216"/>
              <a:gd name="T6" fmla="*/ 0 w 475"/>
              <a:gd name="T7" fmla="*/ 341313 h 216"/>
              <a:gd name="T8" fmla="*/ 0 w 475"/>
              <a:gd name="T9" fmla="*/ 0 h 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75" h="216">
                <a:moveTo>
                  <a:pt x="0" y="0"/>
                </a:moveTo>
                <a:lnTo>
                  <a:pt x="474" y="0"/>
                </a:lnTo>
                <a:lnTo>
                  <a:pt x="474" y="215"/>
                </a:lnTo>
                <a:lnTo>
                  <a:pt x="0" y="215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10248" name="Freeform 8"/>
          <p:cNvSpPr>
            <a:spLocks/>
          </p:cNvSpPr>
          <p:nvPr/>
        </p:nvSpPr>
        <p:spPr bwMode="auto">
          <a:xfrm>
            <a:off x="1295400" y="4935538"/>
            <a:ext cx="1438275" cy="342900"/>
          </a:xfrm>
          <a:custGeom>
            <a:avLst/>
            <a:gdLst>
              <a:gd name="T0" fmla="*/ 0 w 906"/>
              <a:gd name="T1" fmla="*/ 0 h 216"/>
              <a:gd name="T2" fmla="*/ 1436688 w 906"/>
              <a:gd name="T3" fmla="*/ 0 h 216"/>
              <a:gd name="T4" fmla="*/ 1436688 w 906"/>
              <a:gd name="T5" fmla="*/ 341313 h 216"/>
              <a:gd name="T6" fmla="*/ 0 w 906"/>
              <a:gd name="T7" fmla="*/ 341313 h 216"/>
              <a:gd name="T8" fmla="*/ 0 w 906"/>
              <a:gd name="T9" fmla="*/ 0 h 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6" h="216">
                <a:moveTo>
                  <a:pt x="0" y="0"/>
                </a:moveTo>
                <a:lnTo>
                  <a:pt x="905" y="0"/>
                </a:lnTo>
                <a:lnTo>
                  <a:pt x="905" y="215"/>
                </a:lnTo>
                <a:lnTo>
                  <a:pt x="0" y="215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10249" name="Freeform 9"/>
          <p:cNvSpPr>
            <a:spLocks/>
          </p:cNvSpPr>
          <p:nvPr/>
        </p:nvSpPr>
        <p:spPr bwMode="auto">
          <a:xfrm>
            <a:off x="2767013" y="4935538"/>
            <a:ext cx="1438275" cy="342900"/>
          </a:xfrm>
          <a:custGeom>
            <a:avLst/>
            <a:gdLst>
              <a:gd name="T0" fmla="*/ 0 w 906"/>
              <a:gd name="T1" fmla="*/ 0 h 216"/>
              <a:gd name="T2" fmla="*/ 1436688 w 906"/>
              <a:gd name="T3" fmla="*/ 0 h 216"/>
              <a:gd name="T4" fmla="*/ 1436688 w 906"/>
              <a:gd name="T5" fmla="*/ 341313 h 216"/>
              <a:gd name="T6" fmla="*/ 0 w 906"/>
              <a:gd name="T7" fmla="*/ 341313 h 216"/>
              <a:gd name="T8" fmla="*/ 0 w 906"/>
              <a:gd name="T9" fmla="*/ 0 h 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6" h="216">
                <a:moveTo>
                  <a:pt x="0" y="0"/>
                </a:moveTo>
                <a:lnTo>
                  <a:pt x="905" y="0"/>
                </a:lnTo>
                <a:lnTo>
                  <a:pt x="905" y="215"/>
                </a:lnTo>
                <a:lnTo>
                  <a:pt x="0" y="215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10250" name="Freeform 10"/>
          <p:cNvSpPr>
            <a:spLocks/>
          </p:cNvSpPr>
          <p:nvPr/>
        </p:nvSpPr>
        <p:spPr bwMode="auto">
          <a:xfrm>
            <a:off x="4238625" y="4935538"/>
            <a:ext cx="1436688" cy="342900"/>
          </a:xfrm>
          <a:custGeom>
            <a:avLst/>
            <a:gdLst>
              <a:gd name="T0" fmla="*/ 0 w 905"/>
              <a:gd name="T1" fmla="*/ 0 h 216"/>
              <a:gd name="T2" fmla="*/ 1435100 w 905"/>
              <a:gd name="T3" fmla="*/ 0 h 216"/>
              <a:gd name="T4" fmla="*/ 1435100 w 905"/>
              <a:gd name="T5" fmla="*/ 341313 h 216"/>
              <a:gd name="T6" fmla="*/ 0 w 905"/>
              <a:gd name="T7" fmla="*/ 341313 h 216"/>
              <a:gd name="T8" fmla="*/ 0 w 905"/>
              <a:gd name="T9" fmla="*/ 0 h 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5" h="216">
                <a:moveTo>
                  <a:pt x="0" y="0"/>
                </a:moveTo>
                <a:lnTo>
                  <a:pt x="904" y="0"/>
                </a:lnTo>
                <a:lnTo>
                  <a:pt x="904" y="215"/>
                </a:lnTo>
                <a:lnTo>
                  <a:pt x="0" y="215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10251" name="Freeform 11"/>
          <p:cNvSpPr>
            <a:spLocks/>
          </p:cNvSpPr>
          <p:nvPr/>
        </p:nvSpPr>
        <p:spPr bwMode="auto">
          <a:xfrm>
            <a:off x="5708650" y="4935538"/>
            <a:ext cx="1438275" cy="342900"/>
          </a:xfrm>
          <a:custGeom>
            <a:avLst/>
            <a:gdLst>
              <a:gd name="T0" fmla="*/ 0 w 906"/>
              <a:gd name="T1" fmla="*/ 0 h 216"/>
              <a:gd name="T2" fmla="*/ 1436688 w 906"/>
              <a:gd name="T3" fmla="*/ 0 h 216"/>
              <a:gd name="T4" fmla="*/ 1436688 w 906"/>
              <a:gd name="T5" fmla="*/ 341313 h 216"/>
              <a:gd name="T6" fmla="*/ 0 w 906"/>
              <a:gd name="T7" fmla="*/ 341313 h 216"/>
              <a:gd name="T8" fmla="*/ 0 w 906"/>
              <a:gd name="T9" fmla="*/ 0 h 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6" h="216">
                <a:moveTo>
                  <a:pt x="0" y="0"/>
                </a:moveTo>
                <a:lnTo>
                  <a:pt x="905" y="0"/>
                </a:lnTo>
                <a:lnTo>
                  <a:pt x="905" y="215"/>
                </a:lnTo>
                <a:lnTo>
                  <a:pt x="0" y="215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10252" name="Freeform 12"/>
          <p:cNvSpPr>
            <a:spLocks/>
          </p:cNvSpPr>
          <p:nvPr/>
        </p:nvSpPr>
        <p:spPr bwMode="auto">
          <a:xfrm>
            <a:off x="7178675" y="4935538"/>
            <a:ext cx="1439863" cy="342900"/>
          </a:xfrm>
          <a:custGeom>
            <a:avLst/>
            <a:gdLst>
              <a:gd name="T0" fmla="*/ 0 w 907"/>
              <a:gd name="T1" fmla="*/ 0 h 216"/>
              <a:gd name="T2" fmla="*/ 1438275 w 907"/>
              <a:gd name="T3" fmla="*/ 0 h 216"/>
              <a:gd name="T4" fmla="*/ 1438275 w 907"/>
              <a:gd name="T5" fmla="*/ 341313 h 216"/>
              <a:gd name="T6" fmla="*/ 0 w 907"/>
              <a:gd name="T7" fmla="*/ 341313 h 216"/>
              <a:gd name="T8" fmla="*/ 0 w 907"/>
              <a:gd name="T9" fmla="*/ 0 h 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7" h="216">
                <a:moveTo>
                  <a:pt x="0" y="0"/>
                </a:moveTo>
                <a:lnTo>
                  <a:pt x="906" y="0"/>
                </a:lnTo>
                <a:lnTo>
                  <a:pt x="906" y="215"/>
                </a:lnTo>
                <a:lnTo>
                  <a:pt x="0" y="215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10253" name="Freeform 13"/>
          <p:cNvSpPr>
            <a:spLocks/>
          </p:cNvSpPr>
          <p:nvPr/>
        </p:nvSpPr>
        <p:spPr bwMode="auto">
          <a:xfrm>
            <a:off x="508000" y="4559300"/>
            <a:ext cx="1062038" cy="342900"/>
          </a:xfrm>
          <a:custGeom>
            <a:avLst/>
            <a:gdLst>
              <a:gd name="T0" fmla="*/ 0 w 669"/>
              <a:gd name="T1" fmla="*/ 0 h 216"/>
              <a:gd name="T2" fmla="*/ 1060450 w 669"/>
              <a:gd name="T3" fmla="*/ 0 h 216"/>
              <a:gd name="T4" fmla="*/ 1060450 w 669"/>
              <a:gd name="T5" fmla="*/ 341313 h 216"/>
              <a:gd name="T6" fmla="*/ 0 w 669"/>
              <a:gd name="T7" fmla="*/ 341313 h 216"/>
              <a:gd name="T8" fmla="*/ 0 w 669"/>
              <a:gd name="T9" fmla="*/ 0 h 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69" h="216">
                <a:moveTo>
                  <a:pt x="0" y="0"/>
                </a:moveTo>
                <a:lnTo>
                  <a:pt x="668" y="0"/>
                </a:lnTo>
                <a:lnTo>
                  <a:pt x="668" y="215"/>
                </a:lnTo>
                <a:lnTo>
                  <a:pt x="0" y="215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10254" name="Freeform 14"/>
          <p:cNvSpPr>
            <a:spLocks/>
          </p:cNvSpPr>
          <p:nvPr/>
        </p:nvSpPr>
        <p:spPr bwMode="auto">
          <a:xfrm>
            <a:off x="1603375" y="4559300"/>
            <a:ext cx="1438275" cy="342900"/>
          </a:xfrm>
          <a:custGeom>
            <a:avLst/>
            <a:gdLst>
              <a:gd name="T0" fmla="*/ 0 w 906"/>
              <a:gd name="T1" fmla="*/ 0 h 216"/>
              <a:gd name="T2" fmla="*/ 1436688 w 906"/>
              <a:gd name="T3" fmla="*/ 0 h 216"/>
              <a:gd name="T4" fmla="*/ 1436688 w 906"/>
              <a:gd name="T5" fmla="*/ 341313 h 216"/>
              <a:gd name="T6" fmla="*/ 0 w 906"/>
              <a:gd name="T7" fmla="*/ 341313 h 216"/>
              <a:gd name="T8" fmla="*/ 0 w 906"/>
              <a:gd name="T9" fmla="*/ 0 h 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6" h="216">
                <a:moveTo>
                  <a:pt x="0" y="0"/>
                </a:moveTo>
                <a:lnTo>
                  <a:pt x="905" y="0"/>
                </a:lnTo>
                <a:lnTo>
                  <a:pt x="905" y="215"/>
                </a:lnTo>
                <a:lnTo>
                  <a:pt x="0" y="215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10255" name="Freeform 15"/>
          <p:cNvSpPr>
            <a:spLocks/>
          </p:cNvSpPr>
          <p:nvPr/>
        </p:nvSpPr>
        <p:spPr bwMode="auto">
          <a:xfrm>
            <a:off x="3074988" y="4559300"/>
            <a:ext cx="1436687" cy="342900"/>
          </a:xfrm>
          <a:custGeom>
            <a:avLst/>
            <a:gdLst>
              <a:gd name="T0" fmla="*/ 0 w 905"/>
              <a:gd name="T1" fmla="*/ 0 h 216"/>
              <a:gd name="T2" fmla="*/ 1435100 w 905"/>
              <a:gd name="T3" fmla="*/ 0 h 216"/>
              <a:gd name="T4" fmla="*/ 1435100 w 905"/>
              <a:gd name="T5" fmla="*/ 341313 h 216"/>
              <a:gd name="T6" fmla="*/ 0 w 905"/>
              <a:gd name="T7" fmla="*/ 341313 h 216"/>
              <a:gd name="T8" fmla="*/ 0 w 905"/>
              <a:gd name="T9" fmla="*/ 0 h 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5" h="216">
                <a:moveTo>
                  <a:pt x="0" y="0"/>
                </a:moveTo>
                <a:lnTo>
                  <a:pt x="904" y="0"/>
                </a:lnTo>
                <a:lnTo>
                  <a:pt x="904" y="215"/>
                </a:lnTo>
                <a:lnTo>
                  <a:pt x="0" y="215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10256" name="Freeform 16"/>
          <p:cNvSpPr>
            <a:spLocks/>
          </p:cNvSpPr>
          <p:nvPr/>
        </p:nvSpPr>
        <p:spPr bwMode="auto">
          <a:xfrm>
            <a:off x="4545013" y="4559300"/>
            <a:ext cx="1438275" cy="342900"/>
          </a:xfrm>
          <a:custGeom>
            <a:avLst/>
            <a:gdLst>
              <a:gd name="T0" fmla="*/ 0 w 906"/>
              <a:gd name="T1" fmla="*/ 0 h 216"/>
              <a:gd name="T2" fmla="*/ 1436688 w 906"/>
              <a:gd name="T3" fmla="*/ 0 h 216"/>
              <a:gd name="T4" fmla="*/ 1436688 w 906"/>
              <a:gd name="T5" fmla="*/ 341313 h 216"/>
              <a:gd name="T6" fmla="*/ 0 w 906"/>
              <a:gd name="T7" fmla="*/ 341313 h 216"/>
              <a:gd name="T8" fmla="*/ 0 w 906"/>
              <a:gd name="T9" fmla="*/ 0 h 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6" h="216">
                <a:moveTo>
                  <a:pt x="0" y="0"/>
                </a:moveTo>
                <a:lnTo>
                  <a:pt x="905" y="0"/>
                </a:lnTo>
                <a:lnTo>
                  <a:pt x="905" y="215"/>
                </a:lnTo>
                <a:lnTo>
                  <a:pt x="0" y="215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10257" name="Freeform 17"/>
          <p:cNvSpPr>
            <a:spLocks/>
          </p:cNvSpPr>
          <p:nvPr/>
        </p:nvSpPr>
        <p:spPr bwMode="auto">
          <a:xfrm>
            <a:off x="6016625" y="4559300"/>
            <a:ext cx="1438275" cy="342900"/>
          </a:xfrm>
          <a:custGeom>
            <a:avLst/>
            <a:gdLst>
              <a:gd name="T0" fmla="*/ 0 w 906"/>
              <a:gd name="T1" fmla="*/ 0 h 216"/>
              <a:gd name="T2" fmla="*/ 1436688 w 906"/>
              <a:gd name="T3" fmla="*/ 0 h 216"/>
              <a:gd name="T4" fmla="*/ 1436688 w 906"/>
              <a:gd name="T5" fmla="*/ 341313 h 216"/>
              <a:gd name="T6" fmla="*/ 0 w 906"/>
              <a:gd name="T7" fmla="*/ 341313 h 216"/>
              <a:gd name="T8" fmla="*/ 0 w 906"/>
              <a:gd name="T9" fmla="*/ 0 h 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6" h="216">
                <a:moveTo>
                  <a:pt x="0" y="0"/>
                </a:moveTo>
                <a:lnTo>
                  <a:pt x="905" y="0"/>
                </a:lnTo>
                <a:lnTo>
                  <a:pt x="905" y="215"/>
                </a:lnTo>
                <a:lnTo>
                  <a:pt x="0" y="215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10258" name="Freeform 18"/>
          <p:cNvSpPr>
            <a:spLocks/>
          </p:cNvSpPr>
          <p:nvPr/>
        </p:nvSpPr>
        <p:spPr bwMode="auto">
          <a:xfrm>
            <a:off x="508000" y="4181475"/>
            <a:ext cx="754063" cy="344488"/>
          </a:xfrm>
          <a:custGeom>
            <a:avLst/>
            <a:gdLst>
              <a:gd name="T0" fmla="*/ 0 w 475"/>
              <a:gd name="T1" fmla="*/ 0 h 217"/>
              <a:gd name="T2" fmla="*/ 752475 w 475"/>
              <a:gd name="T3" fmla="*/ 0 h 217"/>
              <a:gd name="T4" fmla="*/ 752475 w 475"/>
              <a:gd name="T5" fmla="*/ 342900 h 217"/>
              <a:gd name="T6" fmla="*/ 0 w 475"/>
              <a:gd name="T7" fmla="*/ 342900 h 217"/>
              <a:gd name="T8" fmla="*/ 0 w 475"/>
              <a:gd name="T9" fmla="*/ 0 h 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75" h="217">
                <a:moveTo>
                  <a:pt x="0" y="0"/>
                </a:moveTo>
                <a:lnTo>
                  <a:pt x="474" y="0"/>
                </a:lnTo>
                <a:lnTo>
                  <a:pt x="474" y="216"/>
                </a:lnTo>
                <a:lnTo>
                  <a:pt x="0" y="21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10259" name="Freeform 19"/>
          <p:cNvSpPr>
            <a:spLocks/>
          </p:cNvSpPr>
          <p:nvPr/>
        </p:nvSpPr>
        <p:spPr bwMode="auto">
          <a:xfrm>
            <a:off x="1295400" y="4181475"/>
            <a:ext cx="1438275" cy="344488"/>
          </a:xfrm>
          <a:custGeom>
            <a:avLst/>
            <a:gdLst>
              <a:gd name="T0" fmla="*/ 0 w 906"/>
              <a:gd name="T1" fmla="*/ 0 h 217"/>
              <a:gd name="T2" fmla="*/ 1436688 w 906"/>
              <a:gd name="T3" fmla="*/ 0 h 217"/>
              <a:gd name="T4" fmla="*/ 1436688 w 906"/>
              <a:gd name="T5" fmla="*/ 342900 h 217"/>
              <a:gd name="T6" fmla="*/ 0 w 906"/>
              <a:gd name="T7" fmla="*/ 342900 h 217"/>
              <a:gd name="T8" fmla="*/ 0 w 906"/>
              <a:gd name="T9" fmla="*/ 0 h 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6" h="217">
                <a:moveTo>
                  <a:pt x="0" y="0"/>
                </a:moveTo>
                <a:lnTo>
                  <a:pt x="905" y="0"/>
                </a:lnTo>
                <a:lnTo>
                  <a:pt x="905" y="216"/>
                </a:lnTo>
                <a:lnTo>
                  <a:pt x="0" y="21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10260" name="Freeform 20"/>
          <p:cNvSpPr>
            <a:spLocks/>
          </p:cNvSpPr>
          <p:nvPr/>
        </p:nvSpPr>
        <p:spPr bwMode="auto">
          <a:xfrm>
            <a:off x="2767013" y="4181475"/>
            <a:ext cx="1438275" cy="344488"/>
          </a:xfrm>
          <a:custGeom>
            <a:avLst/>
            <a:gdLst>
              <a:gd name="T0" fmla="*/ 0 w 906"/>
              <a:gd name="T1" fmla="*/ 0 h 217"/>
              <a:gd name="T2" fmla="*/ 1436688 w 906"/>
              <a:gd name="T3" fmla="*/ 0 h 217"/>
              <a:gd name="T4" fmla="*/ 1436688 w 906"/>
              <a:gd name="T5" fmla="*/ 342900 h 217"/>
              <a:gd name="T6" fmla="*/ 0 w 906"/>
              <a:gd name="T7" fmla="*/ 342900 h 217"/>
              <a:gd name="T8" fmla="*/ 0 w 906"/>
              <a:gd name="T9" fmla="*/ 0 h 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6" h="217">
                <a:moveTo>
                  <a:pt x="0" y="0"/>
                </a:moveTo>
                <a:lnTo>
                  <a:pt x="905" y="0"/>
                </a:lnTo>
                <a:lnTo>
                  <a:pt x="905" y="216"/>
                </a:lnTo>
                <a:lnTo>
                  <a:pt x="0" y="21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10261" name="Freeform 21"/>
          <p:cNvSpPr>
            <a:spLocks/>
          </p:cNvSpPr>
          <p:nvPr/>
        </p:nvSpPr>
        <p:spPr bwMode="auto">
          <a:xfrm>
            <a:off x="4238625" y="4181475"/>
            <a:ext cx="1436688" cy="344488"/>
          </a:xfrm>
          <a:custGeom>
            <a:avLst/>
            <a:gdLst>
              <a:gd name="T0" fmla="*/ 0 w 905"/>
              <a:gd name="T1" fmla="*/ 0 h 217"/>
              <a:gd name="T2" fmla="*/ 1435100 w 905"/>
              <a:gd name="T3" fmla="*/ 0 h 217"/>
              <a:gd name="T4" fmla="*/ 1435100 w 905"/>
              <a:gd name="T5" fmla="*/ 342900 h 217"/>
              <a:gd name="T6" fmla="*/ 0 w 905"/>
              <a:gd name="T7" fmla="*/ 342900 h 217"/>
              <a:gd name="T8" fmla="*/ 0 w 905"/>
              <a:gd name="T9" fmla="*/ 0 h 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5" h="217">
                <a:moveTo>
                  <a:pt x="0" y="0"/>
                </a:moveTo>
                <a:lnTo>
                  <a:pt x="904" y="0"/>
                </a:lnTo>
                <a:lnTo>
                  <a:pt x="904" y="216"/>
                </a:lnTo>
                <a:lnTo>
                  <a:pt x="0" y="21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10262" name="Freeform 22"/>
          <p:cNvSpPr>
            <a:spLocks/>
          </p:cNvSpPr>
          <p:nvPr/>
        </p:nvSpPr>
        <p:spPr bwMode="auto">
          <a:xfrm>
            <a:off x="5708650" y="4181475"/>
            <a:ext cx="1438275" cy="344488"/>
          </a:xfrm>
          <a:custGeom>
            <a:avLst/>
            <a:gdLst>
              <a:gd name="T0" fmla="*/ 0 w 906"/>
              <a:gd name="T1" fmla="*/ 0 h 217"/>
              <a:gd name="T2" fmla="*/ 1436688 w 906"/>
              <a:gd name="T3" fmla="*/ 0 h 217"/>
              <a:gd name="T4" fmla="*/ 1436688 w 906"/>
              <a:gd name="T5" fmla="*/ 342900 h 217"/>
              <a:gd name="T6" fmla="*/ 0 w 906"/>
              <a:gd name="T7" fmla="*/ 342900 h 217"/>
              <a:gd name="T8" fmla="*/ 0 w 906"/>
              <a:gd name="T9" fmla="*/ 0 h 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6" h="217">
                <a:moveTo>
                  <a:pt x="0" y="0"/>
                </a:moveTo>
                <a:lnTo>
                  <a:pt x="905" y="0"/>
                </a:lnTo>
                <a:lnTo>
                  <a:pt x="905" y="216"/>
                </a:lnTo>
                <a:lnTo>
                  <a:pt x="0" y="21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10263" name="Freeform 23"/>
          <p:cNvSpPr>
            <a:spLocks/>
          </p:cNvSpPr>
          <p:nvPr/>
        </p:nvSpPr>
        <p:spPr bwMode="auto">
          <a:xfrm>
            <a:off x="508000" y="3805238"/>
            <a:ext cx="1062038" cy="344487"/>
          </a:xfrm>
          <a:custGeom>
            <a:avLst/>
            <a:gdLst>
              <a:gd name="T0" fmla="*/ 0 w 669"/>
              <a:gd name="T1" fmla="*/ 0 h 217"/>
              <a:gd name="T2" fmla="*/ 1060450 w 669"/>
              <a:gd name="T3" fmla="*/ 0 h 217"/>
              <a:gd name="T4" fmla="*/ 1060450 w 669"/>
              <a:gd name="T5" fmla="*/ 342900 h 217"/>
              <a:gd name="T6" fmla="*/ 0 w 669"/>
              <a:gd name="T7" fmla="*/ 342900 h 217"/>
              <a:gd name="T8" fmla="*/ 0 w 669"/>
              <a:gd name="T9" fmla="*/ 0 h 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69" h="217">
                <a:moveTo>
                  <a:pt x="0" y="0"/>
                </a:moveTo>
                <a:lnTo>
                  <a:pt x="668" y="0"/>
                </a:lnTo>
                <a:lnTo>
                  <a:pt x="668" y="216"/>
                </a:lnTo>
                <a:lnTo>
                  <a:pt x="0" y="21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10264" name="Freeform 24"/>
          <p:cNvSpPr>
            <a:spLocks/>
          </p:cNvSpPr>
          <p:nvPr/>
        </p:nvSpPr>
        <p:spPr bwMode="auto">
          <a:xfrm>
            <a:off x="1603375" y="3805238"/>
            <a:ext cx="1438275" cy="344487"/>
          </a:xfrm>
          <a:custGeom>
            <a:avLst/>
            <a:gdLst>
              <a:gd name="T0" fmla="*/ 0 w 906"/>
              <a:gd name="T1" fmla="*/ 0 h 217"/>
              <a:gd name="T2" fmla="*/ 1436688 w 906"/>
              <a:gd name="T3" fmla="*/ 0 h 217"/>
              <a:gd name="T4" fmla="*/ 1436688 w 906"/>
              <a:gd name="T5" fmla="*/ 342900 h 217"/>
              <a:gd name="T6" fmla="*/ 0 w 906"/>
              <a:gd name="T7" fmla="*/ 342900 h 217"/>
              <a:gd name="T8" fmla="*/ 0 w 906"/>
              <a:gd name="T9" fmla="*/ 0 h 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6" h="217">
                <a:moveTo>
                  <a:pt x="0" y="0"/>
                </a:moveTo>
                <a:lnTo>
                  <a:pt x="905" y="0"/>
                </a:lnTo>
                <a:lnTo>
                  <a:pt x="905" y="216"/>
                </a:lnTo>
                <a:lnTo>
                  <a:pt x="0" y="21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10265" name="Freeform 25"/>
          <p:cNvSpPr>
            <a:spLocks/>
          </p:cNvSpPr>
          <p:nvPr/>
        </p:nvSpPr>
        <p:spPr bwMode="auto">
          <a:xfrm>
            <a:off x="3074988" y="3805238"/>
            <a:ext cx="1436687" cy="344487"/>
          </a:xfrm>
          <a:custGeom>
            <a:avLst/>
            <a:gdLst>
              <a:gd name="T0" fmla="*/ 0 w 905"/>
              <a:gd name="T1" fmla="*/ 0 h 217"/>
              <a:gd name="T2" fmla="*/ 1435100 w 905"/>
              <a:gd name="T3" fmla="*/ 0 h 217"/>
              <a:gd name="T4" fmla="*/ 1435100 w 905"/>
              <a:gd name="T5" fmla="*/ 342900 h 217"/>
              <a:gd name="T6" fmla="*/ 0 w 905"/>
              <a:gd name="T7" fmla="*/ 342900 h 217"/>
              <a:gd name="T8" fmla="*/ 0 w 905"/>
              <a:gd name="T9" fmla="*/ 0 h 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5" h="217">
                <a:moveTo>
                  <a:pt x="0" y="0"/>
                </a:moveTo>
                <a:lnTo>
                  <a:pt x="904" y="0"/>
                </a:lnTo>
                <a:lnTo>
                  <a:pt x="904" y="216"/>
                </a:lnTo>
                <a:lnTo>
                  <a:pt x="0" y="21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10266" name="Freeform 26"/>
          <p:cNvSpPr>
            <a:spLocks/>
          </p:cNvSpPr>
          <p:nvPr/>
        </p:nvSpPr>
        <p:spPr bwMode="auto">
          <a:xfrm>
            <a:off x="4545013" y="3805238"/>
            <a:ext cx="1438275" cy="344487"/>
          </a:xfrm>
          <a:custGeom>
            <a:avLst/>
            <a:gdLst>
              <a:gd name="T0" fmla="*/ 0 w 906"/>
              <a:gd name="T1" fmla="*/ 0 h 217"/>
              <a:gd name="T2" fmla="*/ 1436688 w 906"/>
              <a:gd name="T3" fmla="*/ 0 h 217"/>
              <a:gd name="T4" fmla="*/ 1436688 w 906"/>
              <a:gd name="T5" fmla="*/ 342900 h 217"/>
              <a:gd name="T6" fmla="*/ 0 w 906"/>
              <a:gd name="T7" fmla="*/ 342900 h 217"/>
              <a:gd name="T8" fmla="*/ 0 w 906"/>
              <a:gd name="T9" fmla="*/ 0 h 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6" h="217">
                <a:moveTo>
                  <a:pt x="0" y="0"/>
                </a:moveTo>
                <a:lnTo>
                  <a:pt x="905" y="0"/>
                </a:lnTo>
                <a:lnTo>
                  <a:pt x="905" y="216"/>
                </a:lnTo>
                <a:lnTo>
                  <a:pt x="0" y="21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10267" name="Freeform 27"/>
          <p:cNvSpPr>
            <a:spLocks/>
          </p:cNvSpPr>
          <p:nvPr/>
        </p:nvSpPr>
        <p:spPr bwMode="auto">
          <a:xfrm>
            <a:off x="508000" y="3429000"/>
            <a:ext cx="754063" cy="344488"/>
          </a:xfrm>
          <a:custGeom>
            <a:avLst/>
            <a:gdLst>
              <a:gd name="T0" fmla="*/ 0 w 475"/>
              <a:gd name="T1" fmla="*/ 0 h 217"/>
              <a:gd name="T2" fmla="*/ 752475 w 475"/>
              <a:gd name="T3" fmla="*/ 0 h 217"/>
              <a:gd name="T4" fmla="*/ 752475 w 475"/>
              <a:gd name="T5" fmla="*/ 342900 h 217"/>
              <a:gd name="T6" fmla="*/ 0 w 475"/>
              <a:gd name="T7" fmla="*/ 342900 h 217"/>
              <a:gd name="T8" fmla="*/ 0 w 475"/>
              <a:gd name="T9" fmla="*/ 0 h 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75" h="217">
                <a:moveTo>
                  <a:pt x="0" y="0"/>
                </a:moveTo>
                <a:lnTo>
                  <a:pt x="474" y="0"/>
                </a:lnTo>
                <a:lnTo>
                  <a:pt x="474" y="216"/>
                </a:lnTo>
                <a:lnTo>
                  <a:pt x="0" y="21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10268" name="Freeform 28"/>
          <p:cNvSpPr>
            <a:spLocks/>
          </p:cNvSpPr>
          <p:nvPr/>
        </p:nvSpPr>
        <p:spPr bwMode="auto">
          <a:xfrm>
            <a:off x="1295400" y="3429000"/>
            <a:ext cx="1438275" cy="344488"/>
          </a:xfrm>
          <a:custGeom>
            <a:avLst/>
            <a:gdLst>
              <a:gd name="T0" fmla="*/ 0 w 906"/>
              <a:gd name="T1" fmla="*/ 0 h 217"/>
              <a:gd name="T2" fmla="*/ 1436688 w 906"/>
              <a:gd name="T3" fmla="*/ 0 h 217"/>
              <a:gd name="T4" fmla="*/ 1436688 w 906"/>
              <a:gd name="T5" fmla="*/ 342900 h 217"/>
              <a:gd name="T6" fmla="*/ 0 w 906"/>
              <a:gd name="T7" fmla="*/ 342900 h 217"/>
              <a:gd name="T8" fmla="*/ 0 w 906"/>
              <a:gd name="T9" fmla="*/ 0 h 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6" h="217">
                <a:moveTo>
                  <a:pt x="0" y="0"/>
                </a:moveTo>
                <a:lnTo>
                  <a:pt x="905" y="0"/>
                </a:lnTo>
                <a:lnTo>
                  <a:pt x="905" y="216"/>
                </a:lnTo>
                <a:lnTo>
                  <a:pt x="0" y="21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10269" name="Freeform 29"/>
          <p:cNvSpPr>
            <a:spLocks/>
          </p:cNvSpPr>
          <p:nvPr/>
        </p:nvSpPr>
        <p:spPr bwMode="auto">
          <a:xfrm>
            <a:off x="2767013" y="3429000"/>
            <a:ext cx="1438275" cy="344488"/>
          </a:xfrm>
          <a:custGeom>
            <a:avLst/>
            <a:gdLst>
              <a:gd name="T0" fmla="*/ 0 w 906"/>
              <a:gd name="T1" fmla="*/ 0 h 217"/>
              <a:gd name="T2" fmla="*/ 1436688 w 906"/>
              <a:gd name="T3" fmla="*/ 0 h 217"/>
              <a:gd name="T4" fmla="*/ 1436688 w 906"/>
              <a:gd name="T5" fmla="*/ 342900 h 217"/>
              <a:gd name="T6" fmla="*/ 0 w 906"/>
              <a:gd name="T7" fmla="*/ 342900 h 217"/>
              <a:gd name="T8" fmla="*/ 0 w 906"/>
              <a:gd name="T9" fmla="*/ 0 h 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6" h="217">
                <a:moveTo>
                  <a:pt x="0" y="0"/>
                </a:moveTo>
                <a:lnTo>
                  <a:pt x="905" y="0"/>
                </a:lnTo>
                <a:lnTo>
                  <a:pt x="905" y="216"/>
                </a:lnTo>
                <a:lnTo>
                  <a:pt x="0" y="21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10270" name="Freeform 30"/>
          <p:cNvSpPr>
            <a:spLocks/>
          </p:cNvSpPr>
          <p:nvPr/>
        </p:nvSpPr>
        <p:spPr bwMode="auto">
          <a:xfrm>
            <a:off x="4238625" y="3429000"/>
            <a:ext cx="1436688" cy="344488"/>
          </a:xfrm>
          <a:custGeom>
            <a:avLst/>
            <a:gdLst>
              <a:gd name="T0" fmla="*/ 0 w 905"/>
              <a:gd name="T1" fmla="*/ 0 h 217"/>
              <a:gd name="T2" fmla="*/ 1435100 w 905"/>
              <a:gd name="T3" fmla="*/ 0 h 217"/>
              <a:gd name="T4" fmla="*/ 1435100 w 905"/>
              <a:gd name="T5" fmla="*/ 342900 h 217"/>
              <a:gd name="T6" fmla="*/ 0 w 905"/>
              <a:gd name="T7" fmla="*/ 342900 h 217"/>
              <a:gd name="T8" fmla="*/ 0 w 905"/>
              <a:gd name="T9" fmla="*/ 0 h 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05" h="217">
                <a:moveTo>
                  <a:pt x="0" y="0"/>
                </a:moveTo>
                <a:lnTo>
                  <a:pt x="904" y="0"/>
                </a:lnTo>
                <a:lnTo>
                  <a:pt x="904" y="216"/>
                </a:lnTo>
                <a:lnTo>
                  <a:pt x="0" y="21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F78677"/>
              </a:gs>
              <a:gs pos="100000">
                <a:srgbClr val="E0B090"/>
              </a:gs>
            </a:gsLst>
            <a:path path="rect">
              <a:fillToRect l="100000" b="100000"/>
            </a:path>
          </a:gra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78677"/>
            </a:extrusionClr>
            <a:contourClr>
              <a:srgbClr val="F7867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nl-NL"/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609600" y="48768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11430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2286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3429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457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9144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1371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1828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2286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nl-NL" altLang="nl-NL">
                <a:solidFill>
                  <a:schemeClr val="tx1"/>
                </a:solidFill>
                <a:latin typeface="Times New Roman Standaard" charset="0"/>
              </a:rPr>
              <a:t>Kop-strekkenlaag</a:t>
            </a:r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609600" y="44958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11430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2286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3429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457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9144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1371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1828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2286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nl-NL" altLang="nl-NL">
                <a:solidFill>
                  <a:schemeClr val="tx1"/>
                </a:solidFill>
                <a:latin typeface="Times New Roman Standaard" charset="0"/>
              </a:rPr>
              <a:t>Drieklezoor-strekkenlaag</a:t>
            </a:r>
          </a:p>
        </p:txBody>
      </p:sp>
      <p:sp>
        <p:nvSpPr>
          <p:cNvPr id="10273" name="AutoShape 3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086600" y="5943600"/>
            <a:ext cx="304800" cy="304800"/>
          </a:xfrm>
          <a:prstGeom prst="actionButtonForwardNex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grpSp>
        <p:nvGrpSpPr>
          <p:cNvPr id="10294" name="Group 54"/>
          <p:cNvGrpSpPr>
            <a:grpSpLocks/>
          </p:cNvGrpSpPr>
          <p:nvPr/>
        </p:nvGrpSpPr>
        <p:grpSpPr bwMode="auto">
          <a:xfrm>
            <a:off x="4191000" y="3429000"/>
            <a:ext cx="361950" cy="1847850"/>
            <a:chOff x="4704" y="1104"/>
            <a:chExt cx="228" cy="1164"/>
          </a:xfrm>
        </p:grpSpPr>
        <p:sp>
          <p:nvSpPr>
            <p:cNvPr id="14374" name="Freeform 41"/>
            <p:cNvSpPr>
              <a:spLocks/>
            </p:cNvSpPr>
            <p:nvPr/>
          </p:nvSpPr>
          <p:spPr bwMode="auto">
            <a:xfrm>
              <a:off x="4710" y="1104"/>
              <a:ext cx="6" cy="216"/>
            </a:xfrm>
            <a:custGeom>
              <a:avLst/>
              <a:gdLst>
                <a:gd name="T0" fmla="*/ 0 w 6"/>
                <a:gd name="T1" fmla="*/ 0 h 216"/>
                <a:gd name="T2" fmla="*/ 6 w 6"/>
                <a:gd name="T3" fmla="*/ 216 h 2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216">
                  <a:moveTo>
                    <a:pt x="0" y="0"/>
                  </a:moveTo>
                  <a:lnTo>
                    <a:pt x="6" y="216"/>
                  </a:lnTo>
                </a:path>
              </a:pathLst>
            </a:custGeom>
            <a:noFill/>
            <a:ln w="38100" cap="flat" cmpd="sng">
              <a:solidFill>
                <a:srgbClr val="00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4375" name="Line 42"/>
            <p:cNvSpPr>
              <a:spLocks noChangeShapeType="1"/>
            </p:cNvSpPr>
            <p:nvPr/>
          </p:nvSpPr>
          <p:spPr bwMode="auto">
            <a:xfrm>
              <a:off x="4704" y="1314"/>
              <a:ext cx="210" cy="6"/>
            </a:xfrm>
            <a:prstGeom prst="line">
              <a:avLst/>
            </a:prstGeom>
            <a:noFill/>
            <a:ln w="38100">
              <a:solidFill>
                <a:srgbClr val="00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4376" name="Freeform 45"/>
            <p:cNvSpPr>
              <a:spLocks/>
            </p:cNvSpPr>
            <p:nvPr/>
          </p:nvSpPr>
          <p:spPr bwMode="auto">
            <a:xfrm>
              <a:off x="4920" y="1314"/>
              <a:ext cx="1" cy="252"/>
            </a:xfrm>
            <a:custGeom>
              <a:avLst/>
              <a:gdLst>
                <a:gd name="T0" fmla="*/ 0 w 1"/>
                <a:gd name="T1" fmla="*/ 0 h 252"/>
                <a:gd name="T2" fmla="*/ 0 w 1"/>
                <a:gd name="T3" fmla="*/ 252 h 25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252">
                  <a:moveTo>
                    <a:pt x="0" y="0"/>
                  </a:moveTo>
                  <a:lnTo>
                    <a:pt x="0" y="252"/>
                  </a:lnTo>
                </a:path>
              </a:pathLst>
            </a:custGeom>
            <a:noFill/>
            <a:ln w="38100" cap="flat" cmpd="sng">
              <a:solidFill>
                <a:srgbClr val="00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4377" name="Freeform 47"/>
            <p:cNvSpPr>
              <a:spLocks/>
            </p:cNvSpPr>
            <p:nvPr/>
          </p:nvSpPr>
          <p:spPr bwMode="auto">
            <a:xfrm>
              <a:off x="4728" y="1560"/>
              <a:ext cx="192" cy="6"/>
            </a:xfrm>
            <a:custGeom>
              <a:avLst/>
              <a:gdLst>
                <a:gd name="T0" fmla="*/ 0 w 192"/>
                <a:gd name="T1" fmla="*/ 0 h 6"/>
                <a:gd name="T2" fmla="*/ 192 w 192"/>
                <a:gd name="T3" fmla="*/ 6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2" h="6">
                  <a:moveTo>
                    <a:pt x="0" y="0"/>
                  </a:moveTo>
                  <a:lnTo>
                    <a:pt x="192" y="6"/>
                  </a:lnTo>
                </a:path>
              </a:pathLst>
            </a:custGeom>
            <a:noFill/>
            <a:ln w="38100" cap="flat" cmpd="sng">
              <a:solidFill>
                <a:srgbClr val="00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4378" name="Line 48"/>
            <p:cNvSpPr>
              <a:spLocks noChangeShapeType="1"/>
            </p:cNvSpPr>
            <p:nvPr/>
          </p:nvSpPr>
          <p:spPr bwMode="auto">
            <a:xfrm>
              <a:off x="4728" y="1554"/>
              <a:ext cx="0" cy="240"/>
            </a:xfrm>
            <a:prstGeom prst="line">
              <a:avLst/>
            </a:prstGeom>
            <a:noFill/>
            <a:ln w="38100">
              <a:solidFill>
                <a:srgbClr val="00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4379" name="Line 49"/>
            <p:cNvSpPr>
              <a:spLocks noChangeShapeType="1"/>
            </p:cNvSpPr>
            <p:nvPr/>
          </p:nvSpPr>
          <p:spPr bwMode="auto">
            <a:xfrm>
              <a:off x="4722" y="1794"/>
              <a:ext cx="210" cy="6"/>
            </a:xfrm>
            <a:prstGeom prst="line">
              <a:avLst/>
            </a:prstGeom>
            <a:noFill/>
            <a:ln w="38100">
              <a:solidFill>
                <a:srgbClr val="00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4380" name="Line 50"/>
            <p:cNvSpPr>
              <a:spLocks noChangeShapeType="1"/>
            </p:cNvSpPr>
            <p:nvPr/>
          </p:nvSpPr>
          <p:spPr bwMode="auto">
            <a:xfrm>
              <a:off x="4920" y="1788"/>
              <a:ext cx="0" cy="240"/>
            </a:xfrm>
            <a:prstGeom prst="line">
              <a:avLst/>
            </a:prstGeom>
            <a:noFill/>
            <a:ln w="38100">
              <a:solidFill>
                <a:srgbClr val="00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4381" name="Freeform 51"/>
            <p:cNvSpPr>
              <a:spLocks/>
            </p:cNvSpPr>
            <p:nvPr/>
          </p:nvSpPr>
          <p:spPr bwMode="auto">
            <a:xfrm>
              <a:off x="4728" y="2034"/>
              <a:ext cx="198" cy="1"/>
            </a:xfrm>
            <a:custGeom>
              <a:avLst/>
              <a:gdLst>
                <a:gd name="T0" fmla="*/ 0 w 198"/>
                <a:gd name="T1" fmla="*/ 0 h 1"/>
                <a:gd name="T2" fmla="*/ 198 w 198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8" h="1">
                  <a:moveTo>
                    <a:pt x="0" y="0"/>
                  </a:moveTo>
                  <a:lnTo>
                    <a:pt x="198" y="0"/>
                  </a:lnTo>
                </a:path>
              </a:pathLst>
            </a:custGeom>
            <a:noFill/>
            <a:ln w="38100" cap="flat" cmpd="sng">
              <a:solidFill>
                <a:srgbClr val="00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4382" name="Line 52"/>
            <p:cNvSpPr>
              <a:spLocks noChangeShapeType="1"/>
            </p:cNvSpPr>
            <p:nvPr/>
          </p:nvSpPr>
          <p:spPr bwMode="auto">
            <a:xfrm>
              <a:off x="4728" y="2028"/>
              <a:ext cx="0" cy="240"/>
            </a:xfrm>
            <a:prstGeom prst="line">
              <a:avLst/>
            </a:prstGeom>
            <a:noFill/>
            <a:ln w="38100">
              <a:solidFill>
                <a:srgbClr val="00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10295" name="AutoShape 55"/>
          <p:cNvSpPr>
            <a:spLocks noChangeArrowheads="1"/>
          </p:cNvSpPr>
          <p:nvPr/>
        </p:nvSpPr>
        <p:spPr bwMode="auto">
          <a:xfrm>
            <a:off x="4191000" y="2514600"/>
            <a:ext cx="1524000" cy="457200"/>
          </a:xfrm>
          <a:prstGeom prst="wedgeRoundRectCallout">
            <a:avLst>
              <a:gd name="adj1" fmla="val -50000"/>
              <a:gd name="adj2" fmla="val 197569"/>
              <a:gd name="adj3" fmla="val 16667"/>
            </a:avLst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nl-NL" altLang="nl-NL" sz="1800"/>
              <a:t>Staande tand</a:t>
            </a:r>
          </a:p>
        </p:txBody>
      </p:sp>
    </p:spTree>
    <p:extLst>
      <p:ext uri="{BB962C8B-B14F-4D97-AF65-F5344CB8AC3E}">
        <p14:creationId xmlns:p14="http://schemas.microsoft.com/office/powerpoint/2010/main" val="238364925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6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420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1" grpId="0" autoUpdateAnimBg="0"/>
      <p:bldP spid="10272" grpId="0" autoUpdateAnimBg="0"/>
      <p:bldP spid="10273" grpId="0" animBg="1"/>
      <p:bldP spid="10295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54075" y="796925"/>
            <a:ext cx="7631113" cy="468313"/>
          </a:xfrm>
        </p:spPr>
        <p:txBody>
          <a:bodyPr lIns="0" tIns="0" rIns="0" bIns="0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altLang="nl-NL" sz="3200" b="1" dirty="0">
                <a:solidFill>
                  <a:schemeClr val="tx1"/>
                </a:solidFill>
              </a:rPr>
              <a:t>Metselverbanden voor halfsteensmuren</a:t>
            </a:r>
          </a:p>
        </p:txBody>
      </p:sp>
      <p:sp>
        <p:nvSpPr>
          <p:cNvPr id="52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nl-NL"/>
              <a:t>Metselverbanden</a:t>
            </a:r>
          </a:p>
        </p:txBody>
      </p:sp>
      <p:sp>
        <p:nvSpPr>
          <p:cNvPr id="16388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BCE09742-2009-4A53-820F-DDDD61C37EE1}" type="slidenum">
              <a:rPr lang="nl-NL" altLang="nl-NL" sz="900">
                <a:solidFill>
                  <a:schemeClr val="accent1"/>
                </a:solidFill>
              </a:rPr>
              <a:pPr algn="r"/>
              <a:t>8</a:t>
            </a:fld>
            <a:endParaRPr lang="nl-NL" altLang="nl-NL" sz="900">
              <a:solidFill>
                <a:schemeClr val="accent1"/>
              </a:solidFill>
            </a:endParaRPr>
          </a:p>
        </p:txBody>
      </p:sp>
      <p:sp>
        <p:nvSpPr>
          <p:cNvPr id="16389" name="Freeform 3"/>
          <p:cNvSpPr>
            <a:spLocks/>
          </p:cNvSpPr>
          <p:nvPr/>
        </p:nvSpPr>
        <p:spPr bwMode="auto">
          <a:xfrm>
            <a:off x="749300" y="1323975"/>
            <a:ext cx="7843838" cy="22225"/>
          </a:xfrm>
          <a:custGeom>
            <a:avLst/>
            <a:gdLst>
              <a:gd name="T0" fmla="*/ 0 w 4941"/>
              <a:gd name="T1" fmla="*/ 20638 h 14"/>
              <a:gd name="T2" fmla="*/ 7842250 w 4941"/>
              <a:gd name="T3" fmla="*/ 20638 h 14"/>
              <a:gd name="T4" fmla="*/ 7842250 w 4941"/>
              <a:gd name="T5" fmla="*/ 0 h 14"/>
              <a:gd name="T6" fmla="*/ 0 w 4941"/>
              <a:gd name="T7" fmla="*/ 0 h 14"/>
              <a:gd name="T8" fmla="*/ 0 w 4941"/>
              <a:gd name="T9" fmla="*/ 20638 h 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941" h="14">
                <a:moveTo>
                  <a:pt x="0" y="13"/>
                </a:moveTo>
                <a:lnTo>
                  <a:pt x="4940" y="13"/>
                </a:lnTo>
                <a:lnTo>
                  <a:pt x="4940" y="0"/>
                </a:lnTo>
                <a:lnTo>
                  <a:pt x="0" y="0"/>
                </a:lnTo>
                <a:lnTo>
                  <a:pt x="0" y="13"/>
                </a:lnTo>
              </a:path>
            </a:pathLst>
          </a:custGeom>
          <a:solidFill>
            <a:srgbClr val="66B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6390" name="Freeform 4"/>
          <p:cNvSpPr>
            <a:spLocks/>
          </p:cNvSpPr>
          <p:nvPr/>
        </p:nvSpPr>
        <p:spPr bwMode="auto">
          <a:xfrm>
            <a:off x="727075" y="1301750"/>
            <a:ext cx="7888288" cy="65088"/>
          </a:xfrm>
          <a:custGeom>
            <a:avLst/>
            <a:gdLst>
              <a:gd name="T0" fmla="*/ 0 w 4969"/>
              <a:gd name="T1" fmla="*/ 63500 h 41"/>
              <a:gd name="T2" fmla="*/ 7886700 w 4969"/>
              <a:gd name="T3" fmla="*/ 63500 h 41"/>
              <a:gd name="T4" fmla="*/ 7886700 w 4969"/>
              <a:gd name="T5" fmla="*/ 0 h 41"/>
              <a:gd name="T6" fmla="*/ 7864475 w 4969"/>
              <a:gd name="T7" fmla="*/ 22225 h 41"/>
              <a:gd name="T8" fmla="*/ 7864475 w 4969"/>
              <a:gd name="T9" fmla="*/ 42863 h 41"/>
              <a:gd name="T10" fmla="*/ 22225 w 4969"/>
              <a:gd name="T11" fmla="*/ 42863 h 41"/>
              <a:gd name="T12" fmla="*/ 0 w 4969"/>
              <a:gd name="T13" fmla="*/ 63500 h 4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69" h="41">
                <a:moveTo>
                  <a:pt x="0" y="40"/>
                </a:moveTo>
                <a:lnTo>
                  <a:pt x="4968" y="40"/>
                </a:lnTo>
                <a:lnTo>
                  <a:pt x="4968" y="0"/>
                </a:lnTo>
                <a:lnTo>
                  <a:pt x="4954" y="14"/>
                </a:lnTo>
                <a:lnTo>
                  <a:pt x="4954" y="27"/>
                </a:lnTo>
                <a:lnTo>
                  <a:pt x="14" y="27"/>
                </a:lnTo>
                <a:lnTo>
                  <a:pt x="0" y="40"/>
                </a:lnTo>
              </a:path>
            </a:pathLst>
          </a:custGeom>
          <a:solidFill>
            <a:srgbClr val="005C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6391" name="Freeform 5"/>
          <p:cNvSpPr>
            <a:spLocks/>
          </p:cNvSpPr>
          <p:nvPr/>
        </p:nvSpPr>
        <p:spPr bwMode="auto">
          <a:xfrm>
            <a:off x="727075" y="1301750"/>
            <a:ext cx="7888288" cy="65088"/>
          </a:xfrm>
          <a:custGeom>
            <a:avLst/>
            <a:gdLst>
              <a:gd name="T0" fmla="*/ 0 w 4969"/>
              <a:gd name="T1" fmla="*/ 63500 h 41"/>
              <a:gd name="T2" fmla="*/ 0 w 4969"/>
              <a:gd name="T3" fmla="*/ 0 h 41"/>
              <a:gd name="T4" fmla="*/ 7886700 w 4969"/>
              <a:gd name="T5" fmla="*/ 0 h 41"/>
              <a:gd name="T6" fmla="*/ 7864475 w 4969"/>
              <a:gd name="T7" fmla="*/ 22225 h 41"/>
              <a:gd name="T8" fmla="*/ 22225 w 4969"/>
              <a:gd name="T9" fmla="*/ 22225 h 41"/>
              <a:gd name="T10" fmla="*/ 22225 w 4969"/>
              <a:gd name="T11" fmla="*/ 42863 h 41"/>
              <a:gd name="T12" fmla="*/ 0 w 4969"/>
              <a:gd name="T13" fmla="*/ 63500 h 4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69" h="41">
                <a:moveTo>
                  <a:pt x="0" y="40"/>
                </a:moveTo>
                <a:lnTo>
                  <a:pt x="0" y="0"/>
                </a:lnTo>
                <a:lnTo>
                  <a:pt x="4968" y="0"/>
                </a:lnTo>
                <a:lnTo>
                  <a:pt x="4954" y="14"/>
                </a:lnTo>
                <a:lnTo>
                  <a:pt x="14" y="14"/>
                </a:lnTo>
                <a:lnTo>
                  <a:pt x="14" y="27"/>
                </a:lnTo>
                <a:lnTo>
                  <a:pt x="0" y="40"/>
                </a:lnTo>
              </a:path>
            </a:pathLst>
          </a:custGeom>
          <a:solidFill>
            <a:srgbClr val="C1E1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6392" name="Rectangle 6"/>
          <p:cNvSpPr>
            <a:spLocks noChangeArrowheads="1"/>
          </p:cNvSpPr>
          <p:nvPr/>
        </p:nvSpPr>
        <p:spPr bwMode="auto">
          <a:xfrm>
            <a:off x="923925" y="1425575"/>
            <a:ext cx="7751763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11430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2286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3429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457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9144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1371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1828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2286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2600">
                <a:solidFill>
                  <a:srgbClr val="800000"/>
                </a:solidFill>
                <a:latin typeface="Times New Roman Standaard" charset="0"/>
              </a:rPr>
              <a:t>Klezorenverband met vallende tand</a:t>
            </a:r>
          </a:p>
        </p:txBody>
      </p:sp>
      <p:grpSp>
        <p:nvGrpSpPr>
          <p:cNvPr id="12295" name="Group 7"/>
          <p:cNvGrpSpPr>
            <a:grpSpLocks/>
          </p:cNvGrpSpPr>
          <p:nvPr/>
        </p:nvGrpSpPr>
        <p:grpSpPr bwMode="auto">
          <a:xfrm>
            <a:off x="304800" y="4935538"/>
            <a:ext cx="8113713" cy="342900"/>
            <a:chOff x="391" y="3572"/>
            <a:chExt cx="5111" cy="216"/>
          </a:xfrm>
        </p:grpSpPr>
        <p:sp>
          <p:nvSpPr>
            <p:cNvPr id="16432" name="Freeform 8"/>
            <p:cNvSpPr>
              <a:spLocks/>
            </p:cNvSpPr>
            <p:nvPr/>
          </p:nvSpPr>
          <p:spPr bwMode="auto">
            <a:xfrm>
              <a:off x="391" y="3572"/>
              <a:ext cx="475" cy="216"/>
            </a:xfrm>
            <a:custGeom>
              <a:avLst/>
              <a:gdLst>
                <a:gd name="T0" fmla="*/ 0 w 475"/>
                <a:gd name="T1" fmla="*/ 0 h 216"/>
                <a:gd name="T2" fmla="*/ 474 w 475"/>
                <a:gd name="T3" fmla="*/ 0 h 216"/>
                <a:gd name="T4" fmla="*/ 474 w 475"/>
                <a:gd name="T5" fmla="*/ 215 h 216"/>
                <a:gd name="T6" fmla="*/ 0 w 475"/>
                <a:gd name="T7" fmla="*/ 215 h 216"/>
                <a:gd name="T8" fmla="*/ 0 w 475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5" h="216">
                  <a:moveTo>
                    <a:pt x="0" y="0"/>
                  </a:moveTo>
                  <a:lnTo>
                    <a:pt x="474" y="0"/>
                  </a:lnTo>
                  <a:lnTo>
                    <a:pt x="474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6433" name="Freeform 9"/>
            <p:cNvSpPr>
              <a:spLocks/>
            </p:cNvSpPr>
            <p:nvPr/>
          </p:nvSpPr>
          <p:spPr bwMode="auto">
            <a:xfrm>
              <a:off x="889" y="3572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6434" name="Freeform 10"/>
            <p:cNvSpPr>
              <a:spLocks/>
            </p:cNvSpPr>
            <p:nvPr/>
          </p:nvSpPr>
          <p:spPr bwMode="auto">
            <a:xfrm>
              <a:off x="1816" y="3572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6435" name="Freeform 11"/>
            <p:cNvSpPr>
              <a:spLocks/>
            </p:cNvSpPr>
            <p:nvPr/>
          </p:nvSpPr>
          <p:spPr bwMode="auto">
            <a:xfrm>
              <a:off x="2743" y="3572"/>
              <a:ext cx="905" cy="216"/>
            </a:xfrm>
            <a:custGeom>
              <a:avLst/>
              <a:gdLst>
                <a:gd name="T0" fmla="*/ 0 w 905"/>
                <a:gd name="T1" fmla="*/ 0 h 216"/>
                <a:gd name="T2" fmla="*/ 904 w 905"/>
                <a:gd name="T3" fmla="*/ 0 h 216"/>
                <a:gd name="T4" fmla="*/ 904 w 905"/>
                <a:gd name="T5" fmla="*/ 215 h 216"/>
                <a:gd name="T6" fmla="*/ 0 w 905"/>
                <a:gd name="T7" fmla="*/ 215 h 216"/>
                <a:gd name="T8" fmla="*/ 0 w 905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5" h="216">
                  <a:moveTo>
                    <a:pt x="0" y="0"/>
                  </a:moveTo>
                  <a:lnTo>
                    <a:pt x="904" y="0"/>
                  </a:lnTo>
                  <a:lnTo>
                    <a:pt x="904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6436" name="Freeform 12"/>
            <p:cNvSpPr>
              <a:spLocks/>
            </p:cNvSpPr>
            <p:nvPr/>
          </p:nvSpPr>
          <p:spPr bwMode="auto">
            <a:xfrm>
              <a:off x="3669" y="3572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6437" name="Freeform 13"/>
            <p:cNvSpPr>
              <a:spLocks/>
            </p:cNvSpPr>
            <p:nvPr/>
          </p:nvSpPr>
          <p:spPr bwMode="auto">
            <a:xfrm>
              <a:off x="4595" y="3572"/>
              <a:ext cx="907" cy="216"/>
            </a:xfrm>
            <a:custGeom>
              <a:avLst/>
              <a:gdLst>
                <a:gd name="T0" fmla="*/ 0 w 907"/>
                <a:gd name="T1" fmla="*/ 0 h 216"/>
                <a:gd name="T2" fmla="*/ 906 w 907"/>
                <a:gd name="T3" fmla="*/ 0 h 216"/>
                <a:gd name="T4" fmla="*/ 906 w 907"/>
                <a:gd name="T5" fmla="*/ 215 h 216"/>
                <a:gd name="T6" fmla="*/ 0 w 907"/>
                <a:gd name="T7" fmla="*/ 215 h 216"/>
                <a:gd name="T8" fmla="*/ 0 w 907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7" h="216">
                  <a:moveTo>
                    <a:pt x="0" y="0"/>
                  </a:moveTo>
                  <a:lnTo>
                    <a:pt x="906" y="0"/>
                  </a:lnTo>
                  <a:lnTo>
                    <a:pt x="906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grpSp>
        <p:nvGrpSpPr>
          <p:cNvPr id="12302" name="Group 14"/>
          <p:cNvGrpSpPr>
            <a:grpSpLocks/>
          </p:cNvGrpSpPr>
          <p:nvPr/>
        </p:nvGrpSpPr>
        <p:grpSpPr bwMode="auto">
          <a:xfrm>
            <a:off x="304800" y="4559300"/>
            <a:ext cx="8421688" cy="342900"/>
            <a:chOff x="391" y="3335"/>
            <a:chExt cx="5305" cy="216"/>
          </a:xfrm>
        </p:grpSpPr>
        <p:sp>
          <p:nvSpPr>
            <p:cNvPr id="16426" name="Freeform 15"/>
            <p:cNvSpPr>
              <a:spLocks/>
            </p:cNvSpPr>
            <p:nvPr/>
          </p:nvSpPr>
          <p:spPr bwMode="auto">
            <a:xfrm>
              <a:off x="391" y="3335"/>
              <a:ext cx="669" cy="216"/>
            </a:xfrm>
            <a:custGeom>
              <a:avLst/>
              <a:gdLst>
                <a:gd name="T0" fmla="*/ 0 w 669"/>
                <a:gd name="T1" fmla="*/ 0 h 216"/>
                <a:gd name="T2" fmla="*/ 668 w 669"/>
                <a:gd name="T3" fmla="*/ 0 h 216"/>
                <a:gd name="T4" fmla="*/ 668 w 669"/>
                <a:gd name="T5" fmla="*/ 215 h 216"/>
                <a:gd name="T6" fmla="*/ 0 w 669"/>
                <a:gd name="T7" fmla="*/ 215 h 216"/>
                <a:gd name="T8" fmla="*/ 0 w 669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9" h="216">
                  <a:moveTo>
                    <a:pt x="0" y="0"/>
                  </a:moveTo>
                  <a:lnTo>
                    <a:pt x="668" y="0"/>
                  </a:lnTo>
                  <a:lnTo>
                    <a:pt x="668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6427" name="Freeform 16"/>
            <p:cNvSpPr>
              <a:spLocks/>
            </p:cNvSpPr>
            <p:nvPr/>
          </p:nvSpPr>
          <p:spPr bwMode="auto">
            <a:xfrm>
              <a:off x="1083" y="3335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6428" name="Freeform 17"/>
            <p:cNvSpPr>
              <a:spLocks/>
            </p:cNvSpPr>
            <p:nvPr/>
          </p:nvSpPr>
          <p:spPr bwMode="auto">
            <a:xfrm>
              <a:off x="2010" y="3335"/>
              <a:ext cx="905" cy="216"/>
            </a:xfrm>
            <a:custGeom>
              <a:avLst/>
              <a:gdLst>
                <a:gd name="T0" fmla="*/ 0 w 905"/>
                <a:gd name="T1" fmla="*/ 0 h 216"/>
                <a:gd name="T2" fmla="*/ 904 w 905"/>
                <a:gd name="T3" fmla="*/ 0 h 216"/>
                <a:gd name="T4" fmla="*/ 904 w 905"/>
                <a:gd name="T5" fmla="*/ 215 h 216"/>
                <a:gd name="T6" fmla="*/ 0 w 905"/>
                <a:gd name="T7" fmla="*/ 215 h 216"/>
                <a:gd name="T8" fmla="*/ 0 w 905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5" h="216">
                  <a:moveTo>
                    <a:pt x="0" y="0"/>
                  </a:moveTo>
                  <a:lnTo>
                    <a:pt x="904" y="0"/>
                  </a:lnTo>
                  <a:lnTo>
                    <a:pt x="904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6429" name="Freeform 18"/>
            <p:cNvSpPr>
              <a:spLocks/>
            </p:cNvSpPr>
            <p:nvPr/>
          </p:nvSpPr>
          <p:spPr bwMode="auto">
            <a:xfrm>
              <a:off x="2936" y="3335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6430" name="Freeform 19"/>
            <p:cNvSpPr>
              <a:spLocks/>
            </p:cNvSpPr>
            <p:nvPr/>
          </p:nvSpPr>
          <p:spPr bwMode="auto">
            <a:xfrm>
              <a:off x="3863" y="3335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6431" name="Freeform 20"/>
            <p:cNvSpPr>
              <a:spLocks/>
            </p:cNvSpPr>
            <p:nvPr/>
          </p:nvSpPr>
          <p:spPr bwMode="auto">
            <a:xfrm>
              <a:off x="4789" y="3335"/>
              <a:ext cx="907" cy="216"/>
            </a:xfrm>
            <a:custGeom>
              <a:avLst/>
              <a:gdLst>
                <a:gd name="T0" fmla="*/ 0 w 907"/>
                <a:gd name="T1" fmla="*/ 0 h 216"/>
                <a:gd name="T2" fmla="*/ 906 w 907"/>
                <a:gd name="T3" fmla="*/ 0 h 216"/>
                <a:gd name="T4" fmla="*/ 906 w 907"/>
                <a:gd name="T5" fmla="*/ 215 h 216"/>
                <a:gd name="T6" fmla="*/ 0 w 907"/>
                <a:gd name="T7" fmla="*/ 215 h 216"/>
                <a:gd name="T8" fmla="*/ 0 w 907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7" h="216">
                  <a:moveTo>
                    <a:pt x="0" y="0"/>
                  </a:moveTo>
                  <a:lnTo>
                    <a:pt x="906" y="0"/>
                  </a:lnTo>
                  <a:lnTo>
                    <a:pt x="906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sp>
        <p:nvSpPr>
          <p:cNvPr id="12327" name="AutoShape 3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086600" y="5943600"/>
            <a:ext cx="304800" cy="304800"/>
          </a:xfrm>
          <a:prstGeom prst="actionButtonForwardNex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  <p:grpSp>
        <p:nvGrpSpPr>
          <p:cNvPr id="12340" name="Group 52"/>
          <p:cNvGrpSpPr>
            <a:grpSpLocks/>
          </p:cNvGrpSpPr>
          <p:nvPr/>
        </p:nvGrpSpPr>
        <p:grpSpPr bwMode="auto">
          <a:xfrm>
            <a:off x="304800" y="4181475"/>
            <a:ext cx="7346950" cy="344488"/>
            <a:chOff x="192" y="2634"/>
            <a:chExt cx="4628" cy="217"/>
          </a:xfrm>
        </p:grpSpPr>
        <p:grpSp>
          <p:nvGrpSpPr>
            <p:cNvPr id="16419" name="Group 47"/>
            <p:cNvGrpSpPr>
              <a:grpSpLocks/>
            </p:cNvGrpSpPr>
            <p:nvPr/>
          </p:nvGrpSpPr>
          <p:grpSpPr bwMode="auto">
            <a:xfrm>
              <a:off x="192" y="2634"/>
              <a:ext cx="3697" cy="217"/>
              <a:chOff x="192" y="2634"/>
              <a:chExt cx="3697" cy="217"/>
            </a:xfrm>
          </p:grpSpPr>
          <p:sp>
            <p:nvSpPr>
              <p:cNvPr id="16421" name="Freeform 24"/>
              <p:cNvSpPr>
                <a:spLocks/>
              </p:cNvSpPr>
              <p:nvPr/>
            </p:nvSpPr>
            <p:spPr bwMode="auto">
              <a:xfrm>
                <a:off x="192" y="2634"/>
                <a:ext cx="475" cy="217"/>
              </a:xfrm>
              <a:custGeom>
                <a:avLst/>
                <a:gdLst>
                  <a:gd name="T0" fmla="*/ 0 w 475"/>
                  <a:gd name="T1" fmla="*/ 0 h 217"/>
                  <a:gd name="T2" fmla="*/ 474 w 475"/>
                  <a:gd name="T3" fmla="*/ 0 h 217"/>
                  <a:gd name="T4" fmla="*/ 474 w 475"/>
                  <a:gd name="T5" fmla="*/ 216 h 217"/>
                  <a:gd name="T6" fmla="*/ 0 w 475"/>
                  <a:gd name="T7" fmla="*/ 216 h 217"/>
                  <a:gd name="T8" fmla="*/ 0 w 475"/>
                  <a:gd name="T9" fmla="*/ 0 h 2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75" h="217">
                    <a:moveTo>
                      <a:pt x="0" y="0"/>
                    </a:moveTo>
                    <a:lnTo>
                      <a:pt x="474" y="0"/>
                    </a:lnTo>
                    <a:lnTo>
                      <a:pt x="474" y="216"/>
                    </a:lnTo>
                    <a:lnTo>
                      <a:pt x="0" y="216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78677"/>
                  </a:gs>
                  <a:gs pos="100000">
                    <a:srgbClr val="E0B090"/>
                  </a:gs>
                </a:gsLst>
                <a:path path="rect">
                  <a:fillToRect l="100000" b="100000"/>
                </a:path>
              </a:gradFill>
              <a:ln w="9525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rgbClr val="F78677"/>
                </a:extrusionClr>
                <a:contourClr>
                  <a:srgbClr val="F78677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endParaRPr lang="nl-NL"/>
              </a:p>
            </p:txBody>
          </p:sp>
          <p:sp>
            <p:nvSpPr>
              <p:cNvPr id="16422" name="Freeform 22"/>
              <p:cNvSpPr>
                <a:spLocks/>
              </p:cNvSpPr>
              <p:nvPr/>
            </p:nvSpPr>
            <p:spPr bwMode="auto">
              <a:xfrm>
                <a:off x="690" y="2634"/>
                <a:ext cx="414" cy="217"/>
              </a:xfrm>
              <a:custGeom>
                <a:avLst/>
                <a:gdLst>
                  <a:gd name="T0" fmla="*/ 0 w 476"/>
                  <a:gd name="T1" fmla="*/ 0 h 217"/>
                  <a:gd name="T2" fmla="*/ 413 w 476"/>
                  <a:gd name="T3" fmla="*/ 0 h 217"/>
                  <a:gd name="T4" fmla="*/ 413 w 476"/>
                  <a:gd name="T5" fmla="*/ 216 h 217"/>
                  <a:gd name="T6" fmla="*/ 0 w 476"/>
                  <a:gd name="T7" fmla="*/ 216 h 217"/>
                  <a:gd name="T8" fmla="*/ 0 w 476"/>
                  <a:gd name="T9" fmla="*/ 0 h 2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76" h="217">
                    <a:moveTo>
                      <a:pt x="0" y="0"/>
                    </a:moveTo>
                    <a:lnTo>
                      <a:pt x="475" y="0"/>
                    </a:lnTo>
                    <a:lnTo>
                      <a:pt x="475" y="216"/>
                    </a:lnTo>
                    <a:lnTo>
                      <a:pt x="0" y="216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78677"/>
                  </a:gs>
                  <a:gs pos="100000">
                    <a:srgbClr val="E0B090"/>
                  </a:gs>
                </a:gsLst>
                <a:path path="rect">
                  <a:fillToRect l="100000" b="100000"/>
                </a:path>
              </a:gradFill>
              <a:ln w="9525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rgbClr val="F78677"/>
                </a:extrusionClr>
                <a:contourClr>
                  <a:srgbClr val="F78677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endParaRPr lang="nl-NL"/>
              </a:p>
            </p:txBody>
          </p:sp>
          <p:sp>
            <p:nvSpPr>
              <p:cNvPr id="16423" name="Freeform 23"/>
              <p:cNvSpPr>
                <a:spLocks/>
              </p:cNvSpPr>
              <p:nvPr/>
            </p:nvSpPr>
            <p:spPr bwMode="auto">
              <a:xfrm>
                <a:off x="1126" y="2634"/>
                <a:ext cx="906" cy="217"/>
              </a:xfrm>
              <a:custGeom>
                <a:avLst/>
                <a:gdLst>
                  <a:gd name="T0" fmla="*/ 0 w 906"/>
                  <a:gd name="T1" fmla="*/ 0 h 217"/>
                  <a:gd name="T2" fmla="*/ 905 w 906"/>
                  <a:gd name="T3" fmla="*/ 0 h 217"/>
                  <a:gd name="T4" fmla="*/ 905 w 906"/>
                  <a:gd name="T5" fmla="*/ 216 h 217"/>
                  <a:gd name="T6" fmla="*/ 0 w 906"/>
                  <a:gd name="T7" fmla="*/ 216 h 217"/>
                  <a:gd name="T8" fmla="*/ 0 w 906"/>
                  <a:gd name="T9" fmla="*/ 0 h 2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06" h="217">
                    <a:moveTo>
                      <a:pt x="0" y="0"/>
                    </a:moveTo>
                    <a:lnTo>
                      <a:pt x="905" y="0"/>
                    </a:lnTo>
                    <a:lnTo>
                      <a:pt x="905" y="216"/>
                    </a:lnTo>
                    <a:lnTo>
                      <a:pt x="0" y="216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78677"/>
                  </a:gs>
                  <a:gs pos="100000">
                    <a:srgbClr val="E0B090"/>
                  </a:gs>
                </a:gsLst>
                <a:path path="rect">
                  <a:fillToRect l="100000" b="100000"/>
                </a:path>
              </a:gradFill>
              <a:ln w="9525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rgbClr val="F78677"/>
                </a:extrusionClr>
                <a:contourClr>
                  <a:srgbClr val="F78677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endParaRPr lang="nl-NL"/>
              </a:p>
            </p:txBody>
          </p:sp>
          <p:sp>
            <p:nvSpPr>
              <p:cNvPr id="16424" name="Freeform 25"/>
              <p:cNvSpPr>
                <a:spLocks/>
              </p:cNvSpPr>
              <p:nvPr/>
            </p:nvSpPr>
            <p:spPr bwMode="auto">
              <a:xfrm>
                <a:off x="2057" y="2634"/>
                <a:ext cx="905" cy="217"/>
              </a:xfrm>
              <a:custGeom>
                <a:avLst/>
                <a:gdLst>
                  <a:gd name="T0" fmla="*/ 0 w 905"/>
                  <a:gd name="T1" fmla="*/ 0 h 217"/>
                  <a:gd name="T2" fmla="*/ 904 w 905"/>
                  <a:gd name="T3" fmla="*/ 0 h 217"/>
                  <a:gd name="T4" fmla="*/ 904 w 905"/>
                  <a:gd name="T5" fmla="*/ 216 h 217"/>
                  <a:gd name="T6" fmla="*/ 0 w 905"/>
                  <a:gd name="T7" fmla="*/ 216 h 217"/>
                  <a:gd name="T8" fmla="*/ 0 w 905"/>
                  <a:gd name="T9" fmla="*/ 0 h 2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05" h="217">
                    <a:moveTo>
                      <a:pt x="0" y="0"/>
                    </a:moveTo>
                    <a:lnTo>
                      <a:pt x="904" y="0"/>
                    </a:lnTo>
                    <a:lnTo>
                      <a:pt x="904" y="216"/>
                    </a:lnTo>
                    <a:lnTo>
                      <a:pt x="0" y="216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78677"/>
                  </a:gs>
                  <a:gs pos="100000">
                    <a:srgbClr val="E0B090"/>
                  </a:gs>
                </a:gsLst>
                <a:path path="rect">
                  <a:fillToRect l="100000" b="100000"/>
                </a:path>
              </a:gradFill>
              <a:ln w="9525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rgbClr val="F78677"/>
                </a:extrusionClr>
                <a:contourClr>
                  <a:srgbClr val="F78677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endParaRPr lang="nl-NL"/>
              </a:p>
            </p:txBody>
          </p:sp>
          <p:sp>
            <p:nvSpPr>
              <p:cNvPr id="16425" name="Freeform 26"/>
              <p:cNvSpPr>
                <a:spLocks/>
              </p:cNvSpPr>
              <p:nvPr/>
            </p:nvSpPr>
            <p:spPr bwMode="auto">
              <a:xfrm>
                <a:off x="2982" y="2634"/>
                <a:ext cx="907" cy="217"/>
              </a:xfrm>
              <a:custGeom>
                <a:avLst/>
                <a:gdLst>
                  <a:gd name="T0" fmla="*/ 0 w 907"/>
                  <a:gd name="T1" fmla="*/ 0 h 217"/>
                  <a:gd name="T2" fmla="*/ 906 w 907"/>
                  <a:gd name="T3" fmla="*/ 0 h 217"/>
                  <a:gd name="T4" fmla="*/ 906 w 907"/>
                  <a:gd name="T5" fmla="*/ 216 h 217"/>
                  <a:gd name="T6" fmla="*/ 0 w 907"/>
                  <a:gd name="T7" fmla="*/ 216 h 217"/>
                  <a:gd name="T8" fmla="*/ 0 w 907"/>
                  <a:gd name="T9" fmla="*/ 0 h 2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07" h="217">
                    <a:moveTo>
                      <a:pt x="0" y="0"/>
                    </a:moveTo>
                    <a:lnTo>
                      <a:pt x="906" y="0"/>
                    </a:lnTo>
                    <a:lnTo>
                      <a:pt x="906" y="216"/>
                    </a:lnTo>
                    <a:lnTo>
                      <a:pt x="0" y="216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rgbClr val="F78677"/>
                  </a:gs>
                  <a:gs pos="100000">
                    <a:srgbClr val="E0B090"/>
                  </a:gs>
                </a:gsLst>
                <a:path path="rect">
                  <a:fillToRect l="100000" b="100000"/>
                </a:path>
              </a:gradFill>
              <a:ln w="9525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rgbClr val="F78677"/>
                </a:extrusionClr>
                <a:contourClr>
                  <a:srgbClr val="F78677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flatTx/>
              </a:bodyPr>
              <a:lstStyle/>
              <a:p>
                <a:endParaRPr lang="nl-NL"/>
              </a:p>
            </p:txBody>
          </p:sp>
        </p:grpSp>
        <p:sp>
          <p:nvSpPr>
            <p:cNvPr id="16420" name="Freeform 27"/>
            <p:cNvSpPr>
              <a:spLocks/>
            </p:cNvSpPr>
            <p:nvPr/>
          </p:nvSpPr>
          <p:spPr bwMode="auto">
            <a:xfrm>
              <a:off x="3913" y="2634"/>
              <a:ext cx="907" cy="217"/>
            </a:xfrm>
            <a:custGeom>
              <a:avLst/>
              <a:gdLst>
                <a:gd name="T0" fmla="*/ 0 w 907"/>
                <a:gd name="T1" fmla="*/ 0 h 217"/>
                <a:gd name="T2" fmla="*/ 906 w 907"/>
                <a:gd name="T3" fmla="*/ 0 h 217"/>
                <a:gd name="T4" fmla="*/ 906 w 907"/>
                <a:gd name="T5" fmla="*/ 216 h 217"/>
                <a:gd name="T6" fmla="*/ 0 w 907"/>
                <a:gd name="T7" fmla="*/ 216 h 217"/>
                <a:gd name="T8" fmla="*/ 0 w 907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7" h="217">
                  <a:moveTo>
                    <a:pt x="0" y="0"/>
                  </a:moveTo>
                  <a:lnTo>
                    <a:pt x="906" y="0"/>
                  </a:lnTo>
                  <a:lnTo>
                    <a:pt x="906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grpSp>
        <p:nvGrpSpPr>
          <p:cNvPr id="12316" name="Group 28"/>
          <p:cNvGrpSpPr>
            <a:grpSpLocks/>
          </p:cNvGrpSpPr>
          <p:nvPr/>
        </p:nvGrpSpPr>
        <p:grpSpPr bwMode="auto">
          <a:xfrm>
            <a:off x="304800" y="3805238"/>
            <a:ext cx="6265863" cy="344487"/>
            <a:chOff x="391" y="2860"/>
            <a:chExt cx="3947" cy="217"/>
          </a:xfrm>
        </p:grpSpPr>
        <p:sp>
          <p:nvSpPr>
            <p:cNvPr id="16414" name="Freeform 29"/>
            <p:cNvSpPr>
              <a:spLocks/>
            </p:cNvSpPr>
            <p:nvPr/>
          </p:nvSpPr>
          <p:spPr bwMode="auto">
            <a:xfrm>
              <a:off x="391" y="2860"/>
              <a:ext cx="669" cy="217"/>
            </a:xfrm>
            <a:custGeom>
              <a:avLst/>
              <a:gdLst>
                <a:gd name="T0" fmla="*/ 0 w 669"/>
                <a:gd name="T1" fmla="*/ 0 h 217"/>
                <a:gd name="T2" fmla="*/ 668 w 669"/>
                <a:gd name="T3" fmla="*/ 0 h 217"/>
                <a:gd name="T4" fmla="*/ 668 w 669"/>
                <a:gd name="T5" fmla="*/ 216 h 217"/>
                <a:gd name="T6" fmla="*/ 0 w 669"/>
                <a:gd name="T7" fmla="*/ 216 h 217"/>
                <a:gd name="T8" fmla="*/ 0 w 669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9" h="217">
                  <a:moveTo>
                    <a:pt x="0" y="0"/>
                  </a:moveTo>
                  <a:lnTo>
                    <a:pt x="668" y="0"/>
                  </a:lnTo>
                  <a:lnTo>
                    <a:pt x="668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6415" name="Freeform 30"/>
            <p:cNvSpPr>
              <a:spLocks/>
            </p:cNvSpPr>
            <p:nvPr/>
          </p:nvSpPr>
          <p:spPr bwMode="auto">
            <a:xfrm>
              <a:off x="1083" y="2860"/>
              <a:ext cx="476" cy="217"/>
            </a:xfrm>
            <a:custGeom>
              <a:avLst/>
              <a:gdLst>
                <a:gd name="T0" fmla="*/ 0 w 476"/>
                <a:gd name="T1" fmla="*/ 0 h 217"/>
                <a:gd name="T2" fmla="*/ 475 w 476"/>
                <a:gd name="T3" fmla="*/ 0 h 217"/>
                <a:gd name="T4" fmla="*/ 475 w 476"/>
                <a:gd name="T5" fmla="*/ 216 h 217"/>
                <a:gd name="T6" fmla="*/ 0 w 476"/>
                <a:gd name="T7" fmla="*/ 216 h 217"/>
                <a:gd name="T8" fmla="*/ 0 w 47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6" h="217">
                  <a:moveTo>
                    <a:pt x="0" y="0"/>
                  </a:moveTo>
                  <a:lnTo>
                    <a:pt x="475" y="0"/>
                  </a:lnTo>
                  <a:lnTo>
                    <a:pt x="47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6416" name="Freeform 31"/>
            <p:cNvSpPr>
              <a:spLocks/>
            </p:cNvSpPr>
            <p:nvPr/>
          </p:nvSpPr>
          <p:spPr bwMode="auto">
            <a:xfrm>
              <a:off x="1579" y="2860"/>
              <a:ext cx="906" cy="217"/>
            </a:xfrm>
            <a:custGeom>
              <a:avLst/>
              <a:gdLst>
                <a:gd name="T0" fmla="*/ 0 w 906"/>
                <a:gd name="T1" fmla="*/ 0 h 217"/>
                <a:gd name="T2" fmla="*/ 905 w 906"/>
                <a:gd name="T3" fmla="*/ 0 h 217"/>
                <a:gd name="T4" fmla="*/ 905 w 906"/>
                <a:gd name="T5" fmla="*/ 216 h 217"/>
                <a:gd name="T6" fmla="*/ 0 w 906"/>
                <a:gd name="T7" fmla="*/ 21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6417" name="Freeform 32"/>
            <p:cNvSpPr>
              <a:spLocks/>
            </p:cNvSpPr>
            <p:nvPr/>
          </p:nvSpPr>
          <p:spPr bwMode="auto">
            <a:xfrm>
              <a:off x="2506" y="2860"/>
              <a:ext cx="905" cy="217"/>
            </a:xfrm>
            <a:custGeom>
              <a:avLst/>
              <a:gdLst>
                <a:gd name="T0" fmla="*/ 0 w 905"/>
                <a:gd name="T1" fmla="*/ 0 h 217"/>
                <a:gd name="T2" fmla="*/ 904 w 905"/>
                <a:gd name="T3" fmla="*/ 0 h 217"/>
                <a:gd name="T4" fmla="*/ 904 w 905"/>
                <a:gd name="T5" fmla="*/ 216 h 217"/>
                <a:gd name="T6" fmla="*/ 0 w 905"/>
                <a:gd name="T7" fmla="*/ 216 h 217"/>
                <a:gd name="T8" fmla="*/ 0 w 905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5" h="217">
                  <a:moveTo>
                    <a:pt x="0" y="0"/>
                  </a:moveTo>
                  <a:lnTo>
                    <a:pt x="904" y="0"/>
                  </a:lnTo>
                  <a:lnTo>
                    <a:pt x="904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6418" name="Freeform 33"/>
            <p:cNvSpPr>
              <a:spLocks/>
            </p:cNvSpPr>
            <p:nvPr/>
          </p:nvSpPr>
          <p:spPr bwMode="auto">
            <a:xfrm>
              <a:off x="3431" y="2860"/>
              <a:ext cx="907" cy="217"/>
            </a:xfrm>
            <a:custGeom>
              <a:avLst/>
              <a:gdLst>
                <a:gd name="T0" fmla="*/ 0 w 907"/>
                <a:gd name="T1" fmla="*/ 0 h 217"/>
                <a:gd name="T2" fmla="*/ 906 w 907"/>
                <a:gd name="T3" fmla="*/ 0 h 217"/>
                <a:gd name="T4" fmla="*/ 906 w 907"/>
                <a:gd name="T5" fmla="*/ 216 h 217"/>
                <a:gd name="T6" fmla="*/ 0 w 907"/>
                <a:gd name="T7" fmla="*/ 216 h 217"/>
                <a:gd name="T8" fmla="*/ 0 w 907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7" h="217">
                  <a:moveTo>
                    <a:pt x="0" y="0"/>
                  </a:moveTo>
                  <a:lnTo>
                    <a:pt x="906" y="0"/>
                  </a:lnTo>
                  <a:lnTo>
                    <a:pt x="906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grpSp>
        <p:nvGrpSpPr>
          <p:cNvPr id="12322" name="Group 34"/>
          <p:cNvGrpSpPr>
            <a:grpSpLocks/>
          </p:cNvGrpSpPr>
          <p:nvPr/>
        </p:nvGrpSpPr>
        <p:grpSpPr bwMode="auto">
          <a:xfrm>
            <a:off x="304800" y="3429000"/>
            <a:ext cx="5170488" cy="344488"/>
            <a:chOff x="391" y="2623"/>
            <a:chExt cx="3257" cy="217"/>
          </a:xfrm>
        </p:grpSpPr>
        <p:sp>
          <p:nvSpPr>
            <p:cNvPr id="16410" name="Freeform 35"/>
            <p:cNvSpPr>
              <a:spLocks/>
            </p:cNvSpPr>
            <p:nvPr/>
          </p:nvSpPr>
          <p:spPr bwMode="auto">
            <a:xfrm>
              <a:off x="391" y="2623"/>
              <a:ext cx="475" cy="217"/>
            </a:xfrm>
            <a:custGeom>
              <a:avLst/>
              <a:gdLst>
                <a:gd name="T0" fmla="*/ 0 w 475"/>
                <a:gd name="T1" fmla="*/ 0 h 217"/>
                <a:gd name="T2" fmla="*/ 474 w 475"/>
                <a:gd name="T3" fmla="*/ 0 h 217"/>
                <a:gd name="T4" fmla="*/ 474 w 475"/>
                <a:gd name="T5" fmla="*/ 216 h 217"/>
                <a:gd name="T6" fmla="*/ 0 w 475"/>
                <a:gd name="T7" fmla="*/ 216 h 217"/>
                <a:gd name="T8" fmla="*/ 0 w 475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5" h="217">
                  <a:moveTo>
                    <a:pt x="0" y="0"/>
                  </a:moveTo>
                  <a:lnTo>
                    <a:pt x="474" y="0"/>
                  </a:lnTo>
                  <a:lnTo>
                    <a:pt x="474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6411" name="Freeform 36"/>
            <p:cNvSpPr>
              <a:spLocks/>
            </p:cNvSpPr>
            <p:nvPr/>
          </p:nvSpPr>
          <p:spPr bwMode="auto">
            <a:xfrm>
              <a:off x="889" y="2623"/>
              <a:ext cx="906" cy="217"/>
            </a:xfrm>
            <a:custGeom>
              <a:avLst/>
              <a:gdLst>
                <a:gd name="T0" fmla="*/ 0 w 906"/>
                <a:gd name="T1" fmla="*/ 0 h 217"/>
                <a:gd name="T2" fmla="*/ 905 w 906"/>
                <a:gd name="T3" fmla="*/ 0 h 217"/>
                <a:gd name="T4" fmla="*/ 905 w 906"/>
                <a:gd name="T5" fmla="*/ 216 h 217"/>
                <a:gd name="T6" fmla="*/ 0 w 906"/>
                <a:gd name="T7" fmla="*/ 21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6412" name="Freeform 37"/>
            <p:cNvSpPr>
              <a:spLocks/>
            </p:cNvSpPr>
            <p:nvPr/>
          </p:nvSpPr>
          <p:spPr bwMode="auto">
            <a:xfrm>
              <a:off x="1816" y="2623"/>
              <a:ext cx="906" cy="217"/>
            </a:xfrm>
            <a:custGeom>
              <a:avLst/>
              <a:gdLst>
                <a:gd name="T0" fmla="*/ 0 w 906"/>
                <a:gd name="T1" fmla="*/ 0 h 217"/>
                <a:gd name="T2" fmla="*/ 905 w 906"/>
                <a:gd name="T3" fmla="*/ 0 h 217"/>
                <a:gd name="T4" fmla="*/ 905 w 906"/>
                <a:gd name="T5" fmla="*/ 216 h 217"/>
                <a:gd name="T6" fmla="*/ 0 w 906"/>
                <a:gd name="T7" fmla="*/ 21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6413" name="Freeform 38"/>
            <p:cNvSpPr>
              <a:spLocks/>
            </p:cNvSpPr>
            <p:nvPr/>
          </p:nvSpPr>
          <p:spPr bwMode="auto">
            <a:xfrm>
              <a:off x="2743" y="2623"/>
              <a:ext cx="905" cy="217"/>
            </a:xfrm>
            <a:custGeom>
              <a:avLst/>
              <a:gdLst>
                <a:gd name="T0" fmla="*/ 0 w 905"/>
                <a:gd name="T1" fmla="*/ 0 h 217"/>
                <a:gd name="T2" fmla="*/ 904 w 905"/>
                <a:gd name="T3" fmla="*/ 0 h 217"/>
                <a:gd name="T4" fmla="*/ 904 w 905"/>
                <a:gd name="T5" fmla="*/ 216 h 217"/>
                <a:gd name="T6" fmla="*/ 0 w 905"/>
                <a:gd name="T7" fmla="*/ 216 h 217"/>
                <a:gd name="T8" fmla="*/ 0 w 905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5" h="217">
                  <a:moveTo>
                    <a:pt x="0" y="0"/>
                  </a:moveTo>
                  <a:lnTo>
                    <a:pt x="904" y="0"/>
                  </a:lnTo>
                  <a:lnTo>
                    <a:pt x="904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grpSp>
        <p:nvGrpSpPr>
          <p:cNvPr id="12339" name="Group 51"/>
          <p:cNvGrpSpPr>
            <a:grpSpLocks/>
          </p:cNvGrpSpPr>
          <p:nvPr/>
        </p:nvGrpSpPr>
        <p:grpSpPr bwMode="auto">
          <a:xfrm>
            <a:off x="2552700" y="3422650"/>
            <a:ext cx="1468438" cy="1866900"/>
            <a:chOff x="1608" y="2156"/>
            <a:chExt cx="925" cy="1176"/>
          </a:xfrm>
        </p:grpSpPr>
        <p:sp>
          <p:nvSpPr>
            <p:cNvPr id="16401" name="Freeform 41"/>
            <p:cNvSpPr>
              <a:spLocks/>
            </p:cNvSpPr>
            <p:nvPr/>
          </p:nvSpPr>
          <p:spPr bwMode="auto">
            <a:xfrm>
              <a:off x="2532" y="2156"/>
              <a:ext cx="1" cy="244"/>
            </a:xfrm>
            <a:custGeom>
              <a:avLst/>
              <a:gdLst>
                <a:gd name="T0" fmla="*/ 0 w 1"/>
                <a:gd name="T1" fmla="*/ 0 h 244"/>
                <a:gd name="T2" fmla="*/ 0 w 1"/>
                <a:gd name="T3" fmla="*/ 244 h 2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244">
                  <a:moveTo>
                    <a:pt x="0" y="0"/>
                  </a:moveTo>
                  <a:lnTo>
                    <a:pt x="0" y="244"/>
                  </a:lnTo>
                </a:path>
              </a:pathLst>
            </a:custGeom>
            <a:noFill/>
            <a:ln w="38100" cap="flat" cmpd="sng">
              <a:solidFill>
                <a:srgbClr val="00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6402" name="Freeform 42"/>
            <p:cNvSpPr>
              <a:spLocks/>
            </p:cNvSpPr>
            <p:nvPr/>
          </p:nvSpPr>
          <p:spPr bwMode="auto">
            <a:xfrm>
              <a:off x="2304" y="2382"/>
              <a:ext cx="228" cy="6"/>
            </a:xfrm>
            <a:custGeom>
              <a:avLst/>
              <a:gdLst>
                <a:gd name="T0" fmla="*/ 0 w 228"/>
                <a:gd name="T1" fmla="*/ 6 h 6"/>
                <a:gd name="T2" fmla="*/ 228 w 228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28" h="6">
                  <a:moveTo>
                    <a:pt x="0" y="6"/>
                  </a:moveTo>
                  <a:lnTo>
                    <a:pt x="228" y="0"/>
                  </a:lnTo>
                </a:path>
              </a:pathLst>
            </a:custGeom>
            <a:noFill/>
            <a:ln w="38100" cap="flat" cmpd="sng">
              <a:solidFill>
                <a:srgbClr val="00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6403" name="Freeform 43"/>
            <p:cNvSpPr>
              <a:spLocks/>
            </p:cNvSpPr>
            <p:nvPr/>
          </p:nvSpPr>
          <p:spPr bwMode="auto">
            <a:xfrm>
              <a:off x="2292" y="2384"/>
              <a:ext cx="1" cy="244"/>
            </a:xfrm>
            <a:custGeom>
              <a:avLst/>
              <a:gdLst>
                <a:gd name="T0" fmla="*/ 0 w 1"/>
                <a:gd name="T1" fmla="*/ 0 h 244"/>
                <a:gd name="T2" fmla="*/ 0 w 1"/>
                <a:gd name="T3" fmla="*/ 244 h 2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244">
                  <a:moveTo>
                    <a:pt x="0" y="0"/>
                  </a:moveTo>
                  <a:lnTo>
                    <a:pt x="0" y="244"/>
                  </a:lnTo>
                </a:path>
              </a:pathLst>
            </a:custGeom>
            <a:noFill/>
            <a:ln w="38100" cap="flat" cmpd="sng">
              <a:solidFill>
                <a:srgbClr val="00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6404" name="Freeform 44"/>
            <p:cNvSpPr>
              <a:spLocks/>
            </p:cNvSpPr>
            <p:nvPr/>
          </p:nvSpPr>
          <p:spPr bwMode="auto">
            <a:xfrm>
              <a:off x="2040" y="2614"/>
              <a:ext cx="248" cy="2"/>
            </a:xfrm>
            <a:custGeom>
              <a:avLst/>
              <a:gdLst>
                <a:gd name="T0" fmla="*/ 0 w 248"/>
                <a:gd name="T1" fmla="*/ 2 h 2"/>
                <a:gd name="T2" fmla="*/ 248 w 248"/>
                <a:gd name="T3" fmla="*/ 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48" h="2">
                  <a:moveTo>
                    <a:pt x="0" y="2"/>
                  </a:moveTo>
                  <a:lnTo>
                    <a:pt x="248" y="0"/>
                  </a:lnTo>
                </a:path>
              </a:pathLst>
            </a:custGeom>
            <a:noFill/>
            <a:ln w="38100" cap="flat" cmpd="sng">
              <a:solidFill>
                <a:srgbClr val="00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6405" name="Freeform 45"/>
            <p:cNvSpPr>
              <a:spLocks/>
            </p:cNvSpPr>
            <p:nvPr/>
          </p:nvSpPr>
          <p:spPr bwMode="auto">
            <a:xfrm>
              <a:off x="2044" y="2624"/>
              <a:ext cx="1" cy="244"/>
            </a:xfrm>
            <a:custGeom>
              <a:avLst/>
              <a:gdLst>
                <a:gd name="T0" fmla="*/ 0 w 1"/>
                <a:gd name="T1" fmla="*/ 0 h 244"/>
                <a:gd name="T2" fmla="*/ 0 w 1"/>
                <a:gd name="T3" fmla="*/ 244 h 2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244">
                  <a:moveTo>
                    <a:pt x="0" y="0"/>
                  </a:moveTo>
                  <a:lnTo>
                    <a:pt x="0" y="244"/>
                  </a:lnTo>
                </a:path>
              </a:pathLst>
            </a:custGeom>
            <a:noFill/>
            <a:ln w="38100" cap="flat" cmpd="sng">
              <a:solidFill>
                <a:srgbClr val="00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6406" name="Freeform 46"/>
            <p:cNvSpPr>
              <a:spLocks/>
            </p:cNvSpPr>
            <p:nvPr/>
          </p:nvSpPr>
          <p:spPr bwMode="auto">
            <a:xfrm>
              <a:off x="1796" y="2856"/>
              <a:ext cx="248" cy="1"/>
            </a:xfrm>
            <a:custGeom>
              <a:avLst/>
              <a:gdLst>
                <a:gd name="T0" fmla="*/ 0 w 248"/>
                <a:gd name="T1" fmla="*/ 0 h 1"/>
                <a:gd name="T2" fmla="*/ 248 w 248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48" h="1">
                  <a:moveTo>
                    <a:pt x="0" y="0"/>
                  </a:moveTo>
                  <a:lnTo>
                    <a:pt x="248" y="0"/>
                  </a:lnTo>
                </a:path>
              </a:pathLst>
            </a:custGeom>
            <a:noFill/>
            <a:ln w="38100" cap="flat" cmpd="sng">
              <a:solidFill>
                <a:srgbClr val="00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6407" name="Freeform 48"/>
            <p:cNvSpPr>
              <a:spLocks/>
            </p:cNvSpPr>
            <p:nvPr/>
          </p:nvSpPr>
          <p:spPr bwMode="auto">
            <a:xfrm>
              <a:off x="1800" y="2860"/>
              <a:ext cx="1" cy="244"/>
            </a:xfrm>
            <a:custGeom>
              <a:avLst/>
              <a:gdLst>
                <a:gd name="T0" fmla="*/ 0 w 1"/>
                <a:gd name="T1" fmla="*/ 0 h 244"/>
                <a:gd name="T2" fmla="*/ 0 w 1"/>
                <a:gd name="T3" fmla="*/ 244 h 2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244">
                  <a:moveTo>
                    <a:pt x="0" y="0"/>
                  </a:moveTo>
                  <a:lnTo>
                    <a:pt x="0" y="244"/>
                  </a:lnTo>
                </a:path>
              </a:pathLst>
            </a:custGeom>
            <a:noFill/>
            <a:ln w="38100" cap="flat" cmpd="sng">
              <a:solidFill>
                <a:srgbClr val="00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6408" name="Freeform 49"/>
            <p:cNvSpPr>
              <a:spLocks/>
            </p:cNvSpPr>
            <p:nvPr/>
          </p:nvSpPr>
          <p:spPr bwMode="auto">
            <a:xfrm>
              <a:off x="1608" y="3096"/>
              <a:ext cx="192" cy="1"/>
            </a:xfrm>
            <a:custGeom>
              <a:avLst/>
              <a:gdLst>
                <a:gd name="T0" fmla="*/ 0 w 192"/>
                <a:gd name="T1" fmla="*/ 0 h 1"/>
                <a:gd name="T2" fmla="*/ 192 w 192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2" h="1">
                  <a:moveTo>
                    <a:pt x="0" y="0"/>
                  </a:moveTo>
                  <a:lnTo>
                    <a:pt x="192" y="0"/>
                  </a:lnTo>
                </a:path>
              </a:pathLst>
            </a:custGeom>
            <a:noFill/>
            <a:ln w="38100" cap="flat" cmpd="sng">
              <a:solidFill>
                <a:srgbClr val="00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6409" name="Freeform 50"/>
            <p:cNvSpPr>
              <a:spLocks/>
            </p:cNvSpPr>
            <p:nvPr/>
          </p:nvSpPr>
          <p:spPr bwMode="auto">
            <a:xfrm>
              <a:off x="1608" y="3088"/>
              <a:ext cx="1" cy="244"/>
            </a:xfrm>
            <a:custGeom>
              <a:avLst/>
              <a:gdLst>
                <a:gd name="T0" fmla="*/ 0 w 1"/>
                <a:gd name="T1" fmla="*/ 0 h 244"/>
                <a:gd name="T2" fmla="*/ 0 w 1"/>
                <a:gd name="T3" fmla="*/ 244 h 2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244">
                  <a:moveTo>
                    <a:pt x="0" y="0"/>
                  </a:moveTo>
                  <a:lnTo>
                    <a:pt x="0" y="244"/>
                  </a:lnTo>
                </a:path>
              </a:pathLst>
            </a:custGeom>
            <a:noFill/>
            <a:ln w="38100" cap="flat" cmpd="sng">
              <a:solidFill>
                <a:srgbClr val="00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12341" name="AutoShape 53"/>
          <p:cNvSpPr>
            <a:spLocks noChangeArrowheads="1"/>
          </p:cNvSpPr>
          <p:nvPr/>
        </p:nvSpPr>
        <p:spPr bwMode="auto">
          <a:xfrm>
            <a:off x="4800600" y="2286000"/>
            <a:ext cx="1828800" cy="457200"/>
          </a:xfrm>
          <a:prstGeom prst="wedgeRoundRectCallout">
            <a:avLst>
              <a:gd name="adj1" fmla="val -91667"/>
              <a:gd name="adj2" fmla="val 242014"/>
              <a:gd name="adj3" fmla="val 16667"/>
            </a:avLst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nl-NL" altLang="nl-NL" sz="1800"/>
              <a:t>Vallende tand</a:t>
            </a:r>
          </a:p>
        </p:txBody>
      </p:sp>
    </p:spTree>
    <p:extLst>
      <p:ext uri="{BB962C8B-B14F-4D97-AF65-F5344CB8AC3E}">
        <p14:creationId xmlns:p14="http://schemas.microsoft.com/office/powerpoint/2010/main" val="269282649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27" grpId="0" animBg="1"/>
      <p:bldP spid="12341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54075" y="796925"/>
            <a:ext cx="7631113" cy="468313"/>
          </a:xfrm>
        </p:spPr>
        <p:txBody>
          <a:bodyPr lIns="0" tIns="0" rIns="0" bIns="0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altLang="nl-NL" sz="3200" b="1" dirty="0">
                <a:solidFill>
                  <a:schemeClr val="tx1"/>
                </a:solidFill>
              </a:rPr>
              <a:t>Metselverbanden voor halfsteensmuren</a:t>
            </a:r>
          </a:p>
        </p:txBody>
      </p:sp>
      <p:sp>
        <p:nvSpPr>
          <p:cNvPr id="57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nl-NL"/>
              <a:t>Metselverbanden</a:t>
            </a:r>
          </a:p>
        </p:txBody>
      </p:sp>
      <p:sp>
        <p:nvSpPr>
          <p:cNvPr id="18436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913820C8-10B3-4EF3-BE22-1AA1371CDD71}" type="slidenum">
              <a:rPr lang="nl-NL" altLang="nl-NL" sz="900">
                <a:solidFill>
                  <a:schemeClr val="accent1"/>
                </a:solidFill>
              </a:rPr>
              <a:pPr algn="r"/>
              <a:t>9</a:t>
            </a:fld>
            <a:endParaRPr lang="nl-NL" altLang="nl-NL" sz="900">
              <a:solidFill>
                <a:schemeClr val="accent1"/>
              </a:solidFill>
            </a:endParaRPr>
          </a:p>
        </p:txBody>
      </p:sp>
      <p:sp>
        <p:nvSpPr>
          <p:cNvPr id="18437" name="Freeform 3"/>
          <p:cNvSpPr>
            <a:spLocks/>
          </p:cNvSpPr>
          <p:nvPr/>
        </p:nvSpPr>
        <p:spPr bwMode="auto">
          <a:xfrm>
            <a:off x="749300" y="1323975"/>
            <a:ext cx="7843838" cy="22225"/>
          </a:xfrm>
          <a:custGeom>
            <a:avLst/>
            <a:gdLst>
              <a:gd name="T0" fmla="*/ 0 w 4941"/>
              <a:gd name="T1" fmla="*/ 20638 h 14"/>
              <a:gd name="T2" fmla="*/ 7842250 w 4941"/>
              <a:gd name="T3" fmla="*/ 20638 h 14"/>
              <a:gd name="T4" fmla="*/ 7842250 w 4941"/>
              <a:gd name="T5" fmla="*/ 0 h 14"/>
              <a:gd name="T6" fmla="*/ 0 w 4941"/>
              <a:gd name="T7" fmla="*/ 0 h 14"/>
              <a:gd name="T8" fmla="*/ 0 w 4941"/>
              <a:gd name="T9" fmla="*/ 20638 h 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941" h="14">
                <a:moveTo>
                  <a:pt x="0" y="13"/>
                </a:moveTo>
                <a:lnTo>
                  <a:pt x="4940" y="13"/>
                </a:lnTo>
                <a:lnTo>
                  <a:pt x="4940" y="0"/>
                </a:lnTo>
                <a:lnTo>
                  <a:pt x="0" y="0"/>
                </a:lnTo>
                <a:lnTo>
                  <a:pt x="0" y="13"/>
                </a:lnTo>
              </a:path>
            </a:pathLst>
          </a:custGeom>
          <a:solidFill>
            <a:srgbClr val="66B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8438" name="Freeform 4"/>
          <p:cNvSpPr>
            <a:spLocks/>
          </p:cNvSpPr>
          <p:nvPr/>
        </p:nvSpPr>
        <p:spPr bwMode="auto">
          <a:xfrm>
            <a:off x="727075" y="1301750"/>
            <a:ext cx="7888288" cy="65088"/>
          </a:xfrm>
          <a:custGeom>
            <a:avLst/>
            <a:gdLst>
              <a:gd name="T0" fmla="*/ 0 w 4969"/>
              <a:gd name="T1" fmla="*/ 63500 h 41"/>
              <a:gd name="T2" fmla="*/ 7886700 w 4969"/>
              <a:gd name="T3" fmla="*/ 63500 h 41"/>
              <a:gd name="T4" fmla="*/ 7886700 w 4969"/>
              <a:gd name="T5" fmla="*/ 0 h 41"/>
              <a:gd name="T6" fmla="*/ 7864475 w 4969"/>
              <a:gd name="T7" fmla="*/ 22225 h 41"/>
              <a:gd name="T8" fmla="*/ 7864475 w 4969"/>
              <a:gd name="T9" fmla="*/ 42863 h 41"/>
              <a:gd name="T10" fmla="*/ 22225 w 4969"/>
              <a:gd name="T11" fmla="*/ 42863 h 41"/>
              <a:gd name="T12" fmla="*/ 0 w 4969"/>
              <a:gd name="T13" fmla="*/ 63500 h 4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69" h="41">
                <a:moveTo>
                  <a:pt x="0" y="40"/>
                </a:moveTo>
                <a:lnTo>
                  <a:pt x="4968" y="40"/>
                </a:lnTo>
                <a:lnTo>
                  <a:pt x="4968" y="0"/>
                </a:lnTo>
                <a:lnTo>
                  <a:pt x="4954" y="14"/>
                </a:lnTo>
                <a:lnTo>
                  <a:pt x="4954" y="27"/>
                </a:lnTo>
                <a:lnTo>
                  <a:pt x="14" y="27"/>
                </a:lnTo>
                <a:lnTo>
                  <a:pt x="0" y="40"/>
                </a:lnTo>
              </a:path>
            </a:pathLst>
          </a:custGeom>
          <a:solidFill>
            <a:srgbClr val="005C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8439" name="Freeform 5"/>
          <p:cNvSpPr>
            <a:spLocks/>
          </p:cNvSpPr>
          <p:nvPr/>
        </p:nvSpPr>
        <p:spPr bwMode="auto">
          <a:xfrm>
            <a:off x="727075" y="1301750"/>
            <a:ext cx="7888288" cy="65088"/>
          </a:xfrm>
          <a:custGeom>
            <a:avLst/>
            <a:gdLst>
              <a:gd name="T0" fmla="*/ 0 w 4969"/>
              <a:gd name="T1" fmla="*/ 63500 h 41"/>
              <a:gd name="T2" fmla="*/ 0 w 4969"/>
              <a:gd name="T3" fmla="*/ 0 h 41"/>
              <a:gd name="T4" fmla="*/ 7886700 w 4969"/>
              <a:gd name="T5" fmla="*/ 0 h 41"/>
              <a:gd name="T6" fmla="*/ 7864475 w 4969"/>
              <a:gd name="T7" fmla="*/ 22225 h 41"/>
              <a:gd name="T8" fmla="*/ 22225 w 4969"/>
              <a:gd name="T9" fmla="*/ 22225 h 41"/>
              <a:gd name="T10" fmla="*/ 22225 w 4969"/>
              <a:gd name="T11" fmla="*/ 42863 h 41"/>
              <a:gd name="T12" fmla="*/ 0 w 4969"/>
              <a:gd name="T13" fmla="*/ 63500 h 4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969" h="41">
                <a:moveTo>
                  <a:pt x="0" y="40"/>
                </a:moveTo>
                <a:lnTo>
                  <a:pt x="0" y="0"/>
                </a:lnTo>
                <a:lnTo>
                  <a:pt x="4968" y="0"/>
                </a:lnTo>
                <a:lnTo>
                  <a:pt x="4954" y="14"/>
                </a:lnTo>
                <a:lnTo>
                  <a:pt x="14" y="14"/>
                </a:lnTo>
                <a:lnTo>
                  <a:pt x="14" y="27"/>
                </a:lnTo>
                <a:lnTo>
                  <a:pt x="0" y="40"/>
                </a:lnTo>
              </a:path>
            </a:pathLst>
          </a:custGeom>
          <a:solidFill>
            <a:srgbClr val="C1E1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8440" name="Rectangle 6"/>
          <p:cNvSpPr>
            <a:spLocks noChangeArrowheads="1"/>
          </p:cNvSpPr>
          <p:nvPr/>
        </p:nvSpPr>
        <p:spPr bwMode="auto">
          <a:xfrm>
            <a:off x="923925" y="1425575"/>
            <a:ext cx="7751763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11430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2286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3429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457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9144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1371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1828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2286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2600">
                <a:solidFill>
                  <a:srgbClr val="800000"/>
                </a:solidFill>
                <a:latin typeface="Times New Roman Standaard" charset="0"/>
              </a:rPr>
              <a:t>Wildverband</a:t>
            </a:r>
          </a:p>
        </p:txBody>
      </p:sp>
      <p:grpSp>
        <p:nvGrpSpPr>
          <p:cNvPr id="14343" name="Group 7"/>
          <p:cNvGrpSpPr>
            <a:grpSpLocks/>
          </p:cNvGrpSpPr>
          <p:nvPr/>
        </p:nvGrpSpPr>
        <p:grpSpPr bwMode="auto">
          <a:xfrm>
            <a:off x="539750" y="5245100"/>
            <a:ext cx="8108950" cy="344488"/>
            <a:chOff x="394" y="3572"/>
            <a:chExt cx="5108" cy="217"/>
          </a:xfrm>
        </p:grpSpPr>
        <p:sp>
          <p:nvSpPr>
            <p:cNvPr id="18484" name="Freeform 8"/>
            <p:cNvSpPr>
              <a:spLocks/>
            </p:cNvSpPr>
            <p:nvPr/>
          </p:nvSpPr>
          <p:spPr bwMode="auto">
            <a:xfrm>
              <a:off x="394" y="3573"/>
              <a:ext cx="453" cy="216"/>
            </a:xfrm>
            <a:custGeom>
              <a:avLst/>
              <a:gdLst>
                <a:gd name="T0" fmla="*/ 0 w 453"/>
                <a:gd name="T1" fmla="*/ 0 h 216"/>
                <a:gd name="T2" fmla="*/ 452 w 453"/>
                <a:gd name="T3" fmla="*/ 0 h 216"/>
                <a:gd name="T4" fmla="*/ 452 w 453"/>
                <a:gd name="T5" fmla="*/ 215 h 216"/>
                <a:gd name="T6" fmla="*/ 0 w 453"/>
                <a:gd name="T7" fmla="*/ 215 h 216"/>
                <a:gd name="T8" fmla="*/ 0 w 453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216">
                  <a:moveTo>
                    <a:pt x="0" y="0"/>
                  </a:moveTo>
                  <a:lnTo>
                    <a:pt x="452" y="0"/>
                  </a:lnTo>
                  <a:lnTo>
                    <a:pt x="452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85" name="Freeform 9"/>
            <p:cNvSpPr>
              <a:spLocks/>
            </p:cNvSpPr>
            <p:nvPr/>
          </p:nvSpPr>
          <p:spPr bwMode="auto">
            <a:xfrm>
              <a:off x="867" y="3572"/>
              <a:ext cx="907" cy="216"/>
            </a:xfrm>
            <a:custGeom>
              <a:avLst/>
              <a:gdLst>
                <a:gd name="T0" fmla="*/ 0 w 907"/>
                <a:gd name="T1" fmla="*/ 0 h 216"/>
                <a:gd name="T2" fmla="*/ 906 w 907"/>
                <a:gd name="T3" fmla="*/ 0 h 216"/>
                <a:gd name="T4" fmla="*/ 906 w 907"/>
                <a:gd name="T5" fmla="*/ 215 h 216"/>
                <a:gd name="T6" fmla="*/ 0 w 907"/>
                <a:gd name="T7" fmla="*/ 215 h 216"/>
                <a:gd name="T8" fmla="*/ 0 w 907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7" h="216">
                  <a:moveTo>
                    <a:pt x="0" y="0"/>
                  </a:moveTo>
                  <a:lnTo>
                    <a:pt x="906" y="0"/>
                  </a:lnTo>
                  <a:lnTo>
                    <a:pt x="906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86" name="Freeform 10"/>
            <p:cNvSpPr>
              <a:spLocks/>
            </p:cNvSpPr>
            <p:nvPr/>
          </p:nvSpPr>
          <p:spPr bwMode="auto">
            <a:xfrm>
              <a:off x="1795" y="3573"/>
              <a:ext cx="453" cy="216"/>
            </a:xfrm>
            <a:custGeom>
              <a:avLst/>
              <a:gdLst>
                <a:gd name="T0" fmla="*/ 0 w 453"/>
                <a:gd name="T1" fmla="*/ 0 h 216"/>
                <a:gd name="T2" fmla="*/ 452 w 453"/>
                <a:gd name="T3" fmla="*/ 0 h 216"/>
                <a:gd name="T4" fmla="*/ 452 w 453"/>
                <a:gd name="T5" fmla="*/ 215 h 216"/>
                <a:gd name="T6" fmla="*/ 0 w 453"/>
                <a:gd name="T7" fmla="*/ 215 h 216"/>
                <a:gd name="T8" fmla="*/ 0 w 453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216">
                  <a:moveTo>
                    <a:pt x="0" y="0"/>
                  </a:moveTo>
                  <a:lnTo>
                    <a:pt x="452" y="0"/>
                  </a:lnTo>
                  <a:lnTo>
                    <a:pt x="452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87" name="Freeform 11"/>
            <p:cNvSpPr>
              <a:spLocks/>
            </p:cNvSpPr>
            <p:nvPr/>
          </p:nvSpPr>
          <p:spPr bwMode="auto">
            <a:xfrm>
              <a:off x="2268" y="3572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88" name="Freeform 12"/>
            <p:cNvSpPr>
              <a:spLocks/>
            </p:cNvSpPr>
            <p:nvPr/>
          </p:nvSpPr>
          <p:spPr bwMode="auto">
            <a:xfrm>
              <a:off x="3195" y="3573"/>
              <a:ext cx="453" cy="216"/>
            </a:xfrm>
            <a:custGeom>
              <a:avLst/>
              <a:gdLst>
                <a:gd name="T0" fmla="*/ 0 w 453"/>
                <a:gd name="T1" fmla="*/ 0 h 216"/>
                <a:gd name="T2" fmla="*/ 452 w 453"/>
                <a:gd name="T3" fmla="*/ 0 h 216"/>
                <a:gd name="T4" fmla="*/ 452 w 453"/>
                <a:gd name="T5" fmla="*/ 215 h 216"/>
                <a:gd name="T6" fmla="*/ 0 w 453"/>
                <a:gd name="T7" fmla="*/ 215 h 216"/>
                <a:gd name="T8" fmla="*/ 0 w 453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216">
                  <a:moveTo>
                    <a:pt x="0" y="0"/>
                  </a:moveTo>
                  <a:lnTo>
                    <a:pt x="452" y="0"/>
                  </a:lnTo>
                  <a:lnTo>
                    <a:pt x="452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89" name="Freeform 13"/>
            <p:cNvSpPr>
              <a:spLocks/>
            </p:cNvSpPr>
            <p:nvPr/>
          </p:nvSpPr>
          <p:spPr bwMode="auto">
            <a:xfrm>
              <a:off x="3669" y="3572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90" name="Freeform 14"/>
            <p:cNvSpPr>
              <a:spLocks/>
            </p:cNvSpPr>
            <p:nvPr/>
          </p:nvSpPr>
          <p:spPr bwMode="auto">
            <a:xfrm>
              <a:off x="4595" y="3572"/>
              <a:ext cx="907" cy="216"/>
            </a:xfrm>
            <a:custGeom>
              <a:avLst/>
              <a:gdLst>
                <a:gd name="T0" fmla="*/ 0 w 907"/>
                <a:gd name="T1" fmla="*/ 0 h 216"/>
                <a:gd name="T2" fmla="*/ 906 w 907"/>
                <a:gd name="T3" fmla="*/ 0 h 216"/>
                <a:gd name="T4" fmla="*/ 906 w 907"/>
                <a:gd name="T5" fmla="*/ 215 h 216"/>
                <a:gd name="T6" fmla="*/ 0 w 907"/>
                <a:gd name="T7" fmla="*/ 215 h 216"/>
                <a:gd name="T8" fmla="*/ 0 w 907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7" h="216">
                  <a:moveTo>
                    <a:pt x="0" y="0"/>
                  </a:moveTo>
                  <a:lnTo>
                    <a:pt x="906" y="0"/>
                  </a:lnTo>
                  <a:lnTo>
                    <a:pt x="906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grpSp>
        <p:nvGrpSpPr>
          <p:cNvPr id="14351" name="Group 15"/>
          <p:cNvGrpSpPr>
            <a:grpSpLocks/>
          </p:cNvGrpSpPr>
          <p:nvPr/>
        </p:nvGrpSpPr>
        <p:grpSpPr bwMode="auto">
          <a:xfrm>
            <a:off x="534988" y="4868863"/>
            <a:ext cx="7770812" cy="344487"/>
            <a:chOff x="391" y="3335"/>
            <a:chExt cx="4895" cy="217"/>
          </a:xfrm>
        </p:grpSpPr>
        <p:sp>
          <p:nvSpPr>
            <p:cNvPr id="18477" name="Freeform 16"/>
            <p:cNvSpPr>
              <a:spLocks/>
            </p:cNvSpPr>
            <p:nvPr/>
          </p:nvSpPr>
          <p:spPr bwMode="auto">
            <a:xfrm>
              <a:off x="391" y="3335"/>
              <a:ext cx="693" cy="216"/>
            </a:xfrm>
            <a:custGeom>
              <a:avLst/>
              <a:gdLst>
                <a:gd name="T0" fmla="*/ 0 w 693"/>
                <a:gd name="T1" fmla="*/ 0 h 216"/>
                <a:gd name="T2" fmla="*/ 692 w 693"/>
                <a:gd name="T3" fmla="*/ 0 h 216"/>
                <a:gd name="T4" fmla="*/ 692 w 693"/>
                <a:gd name="T5" fmla="*/ 215 h 216"/>
                <a:gd name="T6" fmla="*/ 0 w 693"/>
                <a:gd name="T7" fmla="*/ 215 h 216"/>
                <a:gd name="T8" fmla="*/ 0 w 693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93" h="216">
                  <a:moveTo>
                    <a:pt x="0" y="0"/>
                  </a:moveTo>
                  <a:lnTo>
                    <a:pt x="692" y="0"/>
                  </a:lnTo>
                  <a:lnTo>
                    <a:pt x="692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78" name="Freeform 17"/>
            <p:cNvSpPr>
              <a:spLocks/>
            </p:cNvSpPr>
            <p:nvPr/>
          </p:nvSpPr>
          <p:spPr bwMode="auto">
            <a:xfrm>
              <a:off x="1105" y="3335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79" name="Freeform 18"/>
            <p:cNvSpPr>
              <a:spLocks/>
            </p:cNvSpPr>
            <p:nvPr/>
          </p:nvSpPr>
          <p:spPr bwMode="auto">
            <a:xfrm>
              <a:off x="1579" y="3335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80" name="Freeform 19"/>
            <p:cNvSpPr>
              <a:spLocks/>
            </p:cNvSpPr>
            <p:nvPr/>
          </p:nvSpPr>
          <p:spPr bwMode="auto">
            <a:xfrm>
              <a:off x="2506" y="3335"/>
              <a:ext cx="453" cy="217"/>
            </a:xfrm>
            <a:custGeom>
              <a:avLst/>
              <a:gdLst>
                <a:gd name="T0" fmla="*/ 0 w 453"/>
                <a:gd name="T1" fmla="*/ 0 h 217"/>
                <a:gd name="T2" fmla="*/ 452 w 453"/>
                <a:gd name="T3" fmla="*/ 0 h 217"/>
                <a:gd name="T4" fmla="*/ 452 w 453"/>
                <a:gd name="T5" fmla="*/ 216 h 217"/>
                <a:gd name="T6" fmla="*/ 0 w 453"/>
                <a:gd name="T7" fmla="*/ 216 h 217"/>
                <a:gd name="T8" fmla="*/ 0 w 453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217">
                  <a:moveTo>
                    <a:pt x="0" y="0"/>
                  </a:moveTo>
                  <a:lnTo>
                    <a:pt x="452" y="0"/>
                  </a:lnTo>
                  <a:lnTo>
                    <a:pt x="452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81" name="Freeform 20"/>
            <p:cNvSpPr>
              <a:spLocks/>
            </p:cNvSpPr>
            <p:nvPr/>
          </p:nvSpPr>
          <p:spPr bwMode="auto">
            <a:xfrm>
              <a:off x="2979" y="3335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82" name="Freeform 21"/>
            <p:cNvSpPr>
              <a:spLocks/>
            </p:cNvSpPr>
            <p:nvPr/>
          </p:nvSpPr>
          <p:spPr bwMode="auto">
            <a:xfrm>
              <a:off x="3453" y="3335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83" name="Freeform 22"/>
            <p:cNvSpPr>
              <a:spLocks/>
            </p:cNvSpPr>
            <p:nvPr/>
          </p:nvSpPr>
          <p:spPr bwMode="auto">
            <a:xfrm>
              <a:off x="4380" y="3335"/>
              <a:ext cx="906" cy="216"/>
            </a:xfrm>
            <a:custGeom>
              <a:avLst/>
              <a:gdLst>
                <a:gd name="T0" fmla="*/ 0 w 906"/>
                <a:gd name="T1" fmla="*/ 0 h 216"/>
                <a:gd name="T2" fmla="*/ 905 w 906"/>
                <a:gd name="T3" fmla="*/ 0 h 216"/>
                <a:gd name="T4" fmla="*/ 905 w 906"/>
                <a:gd name="T5" fmla="*/ 215 h 216"/>
                <a:gd name="T6" fmla="*/ 0 w 906"/>
                <a:gd name="T7" fmla="*/ 215 h 216"/>
                <a:gd name="T8" fmla="*/ 0 w 906"/>
                <a:gd name="T9" fmla="*/ 0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6">
                  <a:moveTo>
                    <a:pt x="0" y="0"/>
                  </a:moveTo>
                  <a:lnTo>
                    <a:pt x="905" y="0"/>
                  </a:lnTo>
                  <a:lnTo>
                    <a:pt x="905" y="215"/>
                  </a:lnTo>
                  <a:lnTo>
                    <a:pt x="0" y="21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grpSp>
        <p:nvGrpSpPr>
          <p:cNvPr id="14359" name="Group 23"/>
          <p:cNvGrpSpPr>
            <a:grpSpLocks/>
          </p:cNvGrpSpPr>
          <p:nvPr/>
        </p:nvGrpSpPr>
        <p:grpSpPr bwMode="auto">
          <a:xfrm>
            <a:off x="539750" y="4491038"/>
            <a:ext cx="7391400" cy="346075"/>
            <a:chOff x="394" y="3097"/>
            <a:chExt cx="4656" cy="218"/>
          </a:xfrm>
        </p:grpSpPr>
        <p:sp>
          <p:nvSpPr>
            <p:cNvPr id="18470" name="Freeform 24"/>
            <p:cNvSpPr>
              <a:spLocks/>
            </p:cNvSpPr>
            <p:nvPr/>
          </p:nvSpPr>
          <p:spPr bwMode="auto">
            <a:xfrm>
              <a:off x="394" y="3098"/>
              <a:ext cx="453" cy="217"/>
            </a:xfrm>
            <a:custGeom>
              <a:avLst/>
              <a:gdLst>
                <a:gd name="T0" fmla="*/ 0 w 453"/>
                <a:gd name="T1" fmla="*/ 0 h 217"/>
                <a:gd name="T2" fmla="*/ 452 w 453"/>
                <a:gd name="T3" fmla="*/ 0 h 217"/>
                <a:gd name="T4" fmla="*/ 452 w 453"/>
                <a:gd name="T5" fmla="*/ 216 h 217"/>
                <a:gd name="T6" fmla="*/ 0 w 453"/>
                <a:gd name="T7" fmla="*/ 216 h 217"/>
                <a:gd name="T8" fmla="*/ 0 w 453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217">
                  <a:moveTo>
                    <a:pt x="0" y="0"/>
                  </a:moveTo>
                  <a:lnTo>
                    <a:pt x="452" y="0"/>
                  </a:lnTo>
                  <a:lnTo>
                    <a:pt x="452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71" name="Freeform 25"/>
            <p:cNvSpPr>
              <a:spLocks/>
            </p:cNvSpPr>
            <p:nvPr/>
          </p:nvSpPr>
          <p:spPr bwMode="auto">
            <a:xfrm>
              <a:off x="867" y="3097"/>
              <a:ext cx="907" cy="217"/>
            </a:xfrm>
            <a:custGeom>
              <a:avLst/>
              <a:gdLst>
                <a:gd name="T0" fmla="*/ 0 w 907"/>
                <a:gd name="T1" fmla="*/ 0 h 217"/>
                <a:gd name="T2" fmla="*/ 906 w 907"/>
                <a:gd name="T3" fmla="*/ 0 h 217"/>
                <a:gd name="T4" fmla="*/ 906 w 907"/>
                <a:gd name="T5" fmla="*/ 216 h 217"/>
                <a:gd name="T6" fmla="*/ 0 w 907"/>
                <a:gd name="T7" fmla="*/ 216 h 217"/>
                <a:gd name="T8" fmla="*/ 0 w 907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7" h="217">
                  <a:moveTo>
                    <a:pt x="0" y="0"/>
                  </a:moveTo>
                  <a:lnTo>
                    <a:pt x="906" y="0"/>
                  </a:lnTo>
                  <a:lnTo>
                    <a:pt x="906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72" name="Freeform 26"/>
            <p:cNvSpPr>
              <a:spLocks/>
            </p:cNvSpPr>
            <p:nvPr/>
          </p:nvSpPr>
          <p:spPr bwMode="auto">
            <a:xfrm>
              <a:off x="1794" y="3097"/>
              <a:ext cx="907" cy="217"/>
            </a:xfrm>
            <a:custGeom>
              <a:avLst/>
              <a:gdLst>
                <a:gd name="T0" fmla="*/ 0 w 907"/>
                <a:gd name="T1" fmla="*/ 0 h 217"/>
                <a:gd name="T2" fmla="*/ 906 w 907"/>
                <a:gd name="T3" fmla="*/ 0 h 217"/>
                <a:gd name="T4" fmla="*/ 906 w 907"/>
                <a:gd name="T5" fmla="*/ 216 h 217"/>
                <a:gd name="T6" fmla="*/ 0 w 907"/>
                <a:gd name="T7" fmla="*/ 216 h 217"/>
                <a:gd name="T8" fmla="*/ 0 w 907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7" h="217">
                  <a:moveTo>
                    <a:pt x="0" y="0"/>
                  </a:moveTo>
                  <a:lnTo>
                    <a:pt x="906" y="0"/>
                  </a:lnTo>
                  <a:lnTo>
                    <a:pt x="906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73" name="Freeform 27"/>
            <p:cNvSpPr>
              <a:spLocks/>
            </p:cNvSpPr>
            <p:nvPr/>
          </p:nvSpPr>
          <p:spPr bwMode="auto">
            <a:xfrm>
              <a:off x="2722" y="3098"/>
              <a:ext cx="452" cy="217"/>
            </a:xfrm>
            <a:custGeom>
              <a:avLst/>
              <a:gdLst>
                <a:gd name="T0" fmla="*/ 0 w 452"/>
                <a:gd name="T1" fmla="*/ 0 h 217"/>
                <a:gd name="T2" fmla="*/ 451 w 452"/>
                <a:gd name="T3" fmla="*/ 0 h 217"/>
                <a:gd name="T4" fmla="*/ 451 w 452"/>
                <a:gd name="T5" fmla="*/ 216 h 217"/>
                <a:gd name="T6" fmla="*/ 0 w 452"/>
                <a:gd name="T7" fmla="*/ 216 h 217"/>
                <a:gd name="T8" fmla="*/ 0 w 452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2" h="217">
                  <a:moveTo>
                    <a:pt x="0" y="0"/>
                  </a:moveTo>
                  <a:lnTo>
                    <a:pt x="451" y="0"/>
                  </a:lnTo>
                  <a:lnTo>
                    <a:pt x="451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74" name="Freeform 28"/>
            <p:cNvSpPr>
              <a:spLocks/>
            </p:cNvSpPr>
            <p:nvPr/>
          </p:nvSpPr>
          <p:spPr bwMode="auto">
            <a:xfrm>
              <a:off x="3194" y="3097"/>
              <a:ext cx="907" cy="217"/>
            </a:xfrm>
            <a:custGeom>
              <a:avLst/>
              <a:gdLst>
                <a:gd name="T0" fmla="*/ 0 w 907"/>
                <a:gd name="T1" fmla="*/ 0 h 217"/>
                <a:gd name="T2" fmla="*/ 906 w 907"/>
                <a:gd name="T3" fmla="*/ 0 h 217"/>
                <a:gd name="T4" fmla="*/ 906 w 907"/>
                <a:gd name="T5" fmla="*/ 216 h 217"/>
                <a:gd name="T6" fmla="*/ 0 w 907"/>
                <a:gd name="T7" fmla="*/ 216 h 217"/>
                <a:gd name="T8" fmla="*/ 0 w 907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7" h="217">
                  <a:moveTo>
                    <a:pt x="0" y="0"/>
                  </a:moveTo>
                  <a:lnTo>
                    <a:pt x="906" y="0"/>
                  </a:lnTo>
                  <a:lnTo>
                    <a:pt x="906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75" name="Freeform 29"/>
            <p:cNvSpPr>
              <a:spLocks/>
            </p:cNvSpPr>
            <p:nvPr/>
          </p:nvSpPr>
          <p:spPr bwMode="auto">
            <a:xfrm>
              <a:off x="4122" y="3098"/>
              <a:ext cx="453" cy="217"/>
            </a:xfrm>
            <a:custGeom>
              <a:avLst/>
              <a:gdLst>
                <a:gd name="T0" fmla="*/ 0 w 453"/>
                <a:gd name="T1" fmla="*/ 0 h 217"/>
                <a:gd name="T2" fmla="*/ 452 w 453"/>
                <a:gd name="T3" fmla="*/ 0 h 217"/>
                <a:gd name="T4" fmla="*/ 452 w 453"/>
                <a:gd name="T5" fmla="*/ 216 h 217"/>
                <a:gd name="T6" fmla="*/ 0 w 453"/>
                <a:gd name="T7" fmla="*/ 216 h 217"/>
                <a:gd name="T8" fmla="*/ 0 w 453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217">
                  <a:moveTo>
                    <a:pt x="0" y="0"/>
                  </a:moveTo>
                  <a:lnTo>
                    <a:pt x="452" y="0"/>
                  </a:lnTo>
                  <a:lnTo>
                    <a:pt x="452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76" name="Freeform 30"/>
            <p:cNvSpPr>
              <a:spLocks/>
            </p:cNvSpPr>
            <p:nvPr/>
          </p:nvSpPr>
          <p:spPr bwMode="auto">
            <a:xfrm>
              <a:off x="4596" y="3098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grpSp>
        <p:nvGrpSpPr>
          <p:cNvPr id="14367" name="Group 31"/>
          <p:cNvGrpSpPr>
            <a:grpSpLocks/>
          </p:cNvGrpSpPr>
          <p:nvPr/>
        </p:nvGrpSpPr>
        <p:grpSpPr bwMode="auto">
          <a:xfrm>
            <a:off x="533400" y="4114800"/>
            <a:ext cx="7704138" cy="346075"/>
            <a:chOff x="390" y="2860"/>
            <a:chExt cx="4853" cy="218"/>
          </a:xfrm>
        </p:grpSpPr>
        <p:sp>
          <p:nvSpPr>
            <p:cNvPr id="18464" name="Freeform 32"/>
            <p:cNvSpPr>
              <a:spLocks/>
            </p:cNvSpPr>
            <p:nvPr/>
          </p:nvSpPr>
          <p:spPr bwMode="auto">
            <a:xfrm>
              <a:off x="390" y="2860"/>
              <a:ext cx="670" cy="217"/>
            </a:xfrm>
            <a:custGeom>
              <a:avLst/>
              <a:gdLst>
                <a:gd name="T0" fmla="*/ 0 w 670"/>
                <a:gd name="T1" fmla="*/ 0 h 217"/>
                <a:gd name="T2" fmla="*/ 669 w 670"/>
                <a:gd name="T3" fmla="*/ 0 h 217"/>
                <a:gd name="T4" fmla="*/ 669 w 670"/>
                <a:gd name="T5" fmla="*/ 216 h 217"/>
                <a:gd name="T6" fmla="*/ 0 w 670"/>
                <a:gd name="T7" fmla="*/ 216 h 217"/>
                <a:gd name="T8" fmla="*/ 0 w 670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70" h="217">
                  <a:moveTo>
                    <a:pt x="0" y="0"/>
                  </a:moveTo>
                  <a:lnTo>
                    <a:pt x="669" y="0"/>
                  </a:lnTo>
                  <a:lnTo>
                    <a:pt x="669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65" name="Freeform 33"/>
            <p:cNvSpPr>
              <a:spLocks/>
            </p:cNvSpPr>
            <p:nvPr/>
          </p:nvSpPr>
          <p:spPr bwMode="auto">
            <a:xfrm>
              <a:off x="1083" y="2860"/>
              <a:ext cx="906" cy="217"/>
            </a:xfrm>
            <a:custGeom>
              <a:avLst/>
              <a:gdLst>
                <a:gd name="T0" fmla="*/ 0 w 906"/>
                <a:gd name="T1" fmla="*/ 0 h 217"/>
                <a:gd name="T2" fmla="*/ 905 w 906"/>
                <a:gd name="T3" fmla="*/ 0 h 217"/>
                <a:gd name="T4" fmla="*/ 905 w 906"/>
                <a:gd name="T5" fmla="*/ 216 h 217"/>
                <a:gd name="T6" fmla="*/ 0 w 906"/>
                <a:gd name="T7" fmla="*/ 21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66" name="Freeform 34"/>
            <p:cNvSpPr>
              <a:spLocks/>
            </p:cNvSpPr>
            <p:nvPr/>
          </p:nvSpPr>
          <p:spPr bwMode="auto">
            <a:xfrm>
              <a:off x="2010" y="2861"/>
              <a:ext cx="454" cy="217"/>
            </a:xfrm>
            <a:custGeom>
              <a:avLst/>
              <a:gdLst>
                <a:gd name="T0" fmla="*/ 0 w 454"/>
                <a:gd name="T1" fmla="*/ 0 h 217"/>
                <a:gd name="T2" fmla="*/ 453 w 454"/>
                <a:gd name="T3" fmla="*/ 0 h 217"/>
                <a:gd name="T4" fmla="*/ 453 w 454"/>
                <a:gd name="T5" fmla="*/ 216 h 217"/>
                <a:gd name="T6" fmla="*/ 0 w 454"/>
                <a:gd name="T7" fmla="*/ 216 h 217"/>
                <a:gd name="T8" fmla="*/ 0 w 454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4" h="217">
                  <a:moveTo>
                    <a:pt x="0" y="0"/>
                  </a:moveTo>
                  <a:lnTo>
                    <a:pt x="453" y="0"/>
                  </a:lnTo>
                  <a:lnTo>
                    <a:pt x="453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67" name="Freeform 35"/>
            <p:cNvSpPr>
              <a:spLocks/>
            </p:cNvSpPr>
            <p:nvPr/>
          </p:nvSpPr>
          <p:spPr bwMode="auto">
            <a:xfrm>
              <a:off x="2484" y="2860"/>
              <a:ext cx="905" cy="217"/>
            </a:xfrm>
            <a:custGeom>
              <a:avLst/>
              <a:gdLst>
                <a:gd name="T0" fmla="*/ 0 w 905"/>
                <a:gd name="T1" fmla="*/ 0 h 217"/>
                <a:gd name="T2" fmla="*/ 904 w 905"/>
                <a:gd name="T3" fmla="*/ 0 h 217"/>
                <a:gd name="T4" fmla="*/ 904 w 905"/>
                <a:gd name="T5" fmla="*/ 216 h 217"/>
                <a:gd name="T6" fmla="*/ 0 w 905"/>
                <a:gd name="T7" fmla="*/ 216 h 217"/>
                <a:gd name="T8" fmla="*/ 0 w 905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5" h="217">
                  <a:moveTo>
                    <a:pt x="0" y="0"/>
                  </a:moveTo>
                  <a:lnTo>
                    <a:pt x="904" y="0"/>
                  </a:lnTo>
                  <a:lnTo>
                    <a:pt x="904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68" name="Freeform 36"/>
            <p:cNvSpPr>
              <a:spLocks/>
            </p:cNvSpPr>
            <p:nvPr/>
          </p:nvSpPr>
          <p:spPr bwMode="auto">
            <a:xfrm>
              <a:off x="3410" y="2860"/>
              <a:ext cx="906" cy="217"/>
            </a:xfrm>
            <a:custGeom>
              <a:avLst/>
              <a:gdLst>
                <a:gd name="T0" fmla="*/ 0 w 906"/>
                <a:gd name="T1" fmla="*/ 0 h 217"/>
                <a:gd name="T2" fmla="*/ 905 w 906"/>
                <a:gd name="T3" fmla="*/ 0 h 217"/>
                <a:gd name="T4" fmla="*/ 905 w 906"/>
                <a:gd name="T5" fmla="*/ 216 h 217"/>
                <a:gd name="T6" fmla="*/ 0 w 906"/>
                <a:gd name="T7" fmla="*/ 21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69" name="Freeform 37"/>
            <p:cNvSpPr>
              <a:spLocks/>
            </p:cNvSpPr>
            <p:nvPr/>
          </p:nvSpPr>
          <p:spPr bwMode="auto">
            <a:xfrm>
              <a:off x="4337" y="2860"/>
              <a:ext cx="906" cy="217"/>
            </a:xfrm>
            <a:custGeom>
              <a:avLst/>
              <a:gdLst>
                <a:gd name="T0" fmla="*/ 0 w 906"/>
                <a:gd name="T1" fmla="*/ 0 h 217"/>
                <a:gd name="T2" fmla="*/ 905 w 906"/>
                <a:gd name="T3" fmla="*/ 0 h 217"/>
                <a:gd name="T4" fmla="*/ 905 w 906"/>
                <a:gd name="T5" fmla="*/ 216 h 217"/>
                <a:gd name="T6" fmla="*/ 0 w 906"/>
                <a:gd name="T7" fmla="*/ 21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grpSp>
        <p:nvGrpSpPr>
          <p:cNvPr id="14394" name="Group 58"/>
          <p:cNvGrpSpPr>
            <a:grpSpLocks/>
          </p:cNvGrpSpPr>
          <p:nvPr/>
        </p:nvGrpSpPr>
        <p:grpSpPr bwMode="auto">
          <a:xfrm>
            <a:off x="539750" y="3738563"/>
            <a:ext cx="6637338" cy="346075"/>
            <a:chOff x="340" y="2355"/>
            <a:chExt cx="4181" cy="218"/>
          </a:xfrm>
        </p:grpSpPr>
        <p:sp>
          <p:nvSpPr>
            <p:cNvPr id="18458" name="Freeform 39"/>
            <p:cNvSpPr>
              <a:spLocks/>
            </p:cNvSpPr>
            <p:nvPr/>
          </p:nvSpPr>
          <p:spPr bwMode="auto">
            <a:xfrm>
              <a:off x="340" y="2356"/>
              <a:ext cx="453" cy="217"/>
            </a:xfrm>
            <a:custGeom>
              <a:avLst/>
              <a:gdLst>
                <a:gd name="T0" fmla="*/ 0 w 453"/>
                <a:gd name="T1" fmla="*/ 0 h 217"/>
                <a:gd name="T2" fmla="*/ 452 w 453"/>
                <a:gd name="T3" fmla="*/ 0 h 217"/>
                <a:gd name="T4" fmla="*/ 452 w 453"/>
                <a:gd name="T5" fmla="*/ 216 h 217"/>
                <a:gd name="T6" fmla="*/ 0 w 453"/>
                <a:gd name="T7" fmla="*/ 216 h 217"/>
                <a:gd name="T8" fmla="*/ 0 w 453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217">
                  <a:moveTo>
                    <a:pt x="0" y="0"/>
                  </a:moveTo>
                  <a:lnTo>
                    <a:pt x="452" y="0"/>
                  </a:lnTo>
                  <a:lnTo>
                    <a:pt x="452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59" name="Freeform 40"/>
            <p:cNvSpPr>
              <a:spLocks/>
            </p:cNvSpPr>
            <p:nvPr/>
          </p:nvSpPr>
          <p:spPr bwMode="auto">
            <a:xfrm>
              <a:off x="814" y="2356"/>
              <a:ext cx="453" cy="217"/>
            </a:xfrm>
            <a:custGeom>
              <a:avLst/>
              <a:gdLst>
                <a:gd name="T0" fmla="*/ 0 w 453"/>
                <a:gd name="T1" fmla="*/ 0 h 217"/>
                <a:gd name="T2" fmla="*/ 452 w 453"/>
                <a:gd name="T3" fmla="*/ 0 h 217"/>
                <a:gd name="T4" fmla="*/ 452 w 453"/>
                <a:gd name="T5" fmla="*/ 216 h 217"/>
                <a:gd name="T6" fmla="*/ 0 w 453"/>
                <a:gd name="T7" fmla="*/ 216 h 217"/>
                <a:gd name="T8" fmla="*/ 0 w 453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217">
                  <a:moveTo>
                    <a:pt x="0" y="0"/>
                  </a:moveTo>
                  <a:lnTo>
                    <a:pt x="452" y="0"/>
                  </a:lnTo>
                  <a:lnTo>
                    <a:pt x="452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60" name="Freeform 41"/>
            <p:cNvSpPr>
              <a:spLocks/>
            </p:cNvSpPr>
            <p:nvPr/>
          </p:nvSpPr>
          <p:spPr bwMode="auto">
            <a:xfrm>
              <a:off x="1288" y="2355"/>
              <a:ext cx="906" cy="217"/>
            </a:xfrm>
            <a:custGeom>
              <a:avLst/>
              <a:gdLst>
                <a:gd name="T0" fmla="*/ 0 w 906"/>
                <a:gd name="T1" fmla="*/ 0 h 217"/>
                <a:gd name="T2" fmla="*/ 905 w 906"/>
                <a:gd name="T3" fmla="*/ 0 h 217"/>
                <a:gd name="T4" fmla="*/ 905 w 906"/>
                <a:gd name="T5" fmla="*/ 216 h 217"/>
                <a:gd name="T6" fmla="*/ 0 w 906"/>
                <a:gd name="T7" fmla="*/ 21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61" name="Freeform 42"/>
            <p:cNvSpPr>
              <a:spLocks/>
            </p:cNvSpPr>
            <p:nvPr/>
          </p:nvSpPr>
          <p:spPr bwMode="auto">
            <a:xfrm>
              <a:off x="2214" y="2355"/>
              <a:ext cx="906" cy="217"/>
            </a:xfrm>
            <a:custGeom>
              <a:avLst/>
              <a:gdLst>
                <a:gd name="T0" fmla="*/ 0 w 906"/>
                <a:gd name="T1" fmla="*/ 0 h 217"/>
                <a:gd name="T2" fmla="*/ 905 w 906"/>
                <a:gd name="T3" fmla="*/ 0 h 217"/>
                <a:gd name="T4" fmla="*/ 905 w 906"/>
                <a:gd name="T5" fmla="*/ 216 h 217"/>
                <a:gd name="T6" fmla="*/ 0 w 906"/>
                <a:gd name="T7" fmla="*/ 21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62" name="Freeform 43"/>
            <p:cNvSpPr>
              <a:spLocks/>
            </p:cNvSpPr>
            <p:nvPr/>
          </p:nvSpPr>
          <p:spPr bwMode="auto">
            <a:xfrm>
              <a:off x="3141" y="2356"/>
              <a:ext cx="453" cy="217"/>
            </a:xfrm>
            <a:custGeom>
              <a:avLst/>
              <a:gdLst>
                <a:gd name="T0" fmla="*/ 0 w 453"/>
                <a:gd name="T1" fmla="*/ 0 h 217"/>
                <a:gd name="T2" fmla="*/ 452 w 453"/>
                <a:gd name="T3" fmla="*/ 0 h 217"/>
                <a:gd name="T4" fmla="*/ 452 w 453"/>
                <a:gd name="T5" fmla="*/ 216 h 217"/>
                <a:gd name="T6" fmla="*/ 0 w 453"/>
                <a:gd name="T7" fmla="*/ 216 h 217"/>
                <a:gd name="T8" fmla="*/ 0 w 453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217">
                  <a:moveTo>
                    <a:pt x="0" y="0"/>
                  </a:moveTo>
                  <a:lnTo>
                    <a:pt x="452" y="0"/>
                  </a:lnTo>
                  <a:lnTo>
                    <a:pt x="452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63" name="Freeform 44"/>
            <p:cNvSpPr>
              <a:spLocks/>
            </p:cNvSpPr>
            <p:nvPr/>
          </p:nvSpPr>
          <p:spPr bwMode="auto">
            <a:xfrm>
              <a:off x="3615" y="2355"/>
              <a:ext cx="906" cy="217"/>
            </a:xfrm>
            <a:custGeom>
              <a:avLst/>
              <a:gdLst>
                <a:gd name="T0" fmla="*/ 0 w 906"/>
                <a:gd name="T1" fmla="*/ 0 h 217"/>
                <a:gd name="T2" fmla="*/ 905 w 906"/>
                <a:gd name="T3" fmla="*/ 0 h 217"/>
                <a:gd name="T4" fmla="*/ 905 w 906"/>
                <a:gd name="T5" fmla="*/ 216 h 217"/>
                <a:gd name="T6" fmla="*/ 0 w 906"/>
                <a:gd name="T7" fmla="*/ 216 h 217"/>
                <a:gd name="T8" fmla="*/ 0 w 906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6" h="217">
                  <a:moveTo>
                    <a:pt x="0" y="0"/>
                  </a:moveTo>
                  <a:lnTo>
                    <a:pt x="905" y="0"/>
                  </a:lnTo>
                  <a:lnTo>
                    <a:pt x="905" y="216"/>
                  </a:lnTo>
                  <a:lnTo>
                    <a:pt x="0" y="2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78677"/>
                </a:gs>
                <a:gs pos="100000">
                  <a:srgbClr val="E0B090"/>
                </a:gs>
              </a:gsLst>
              <a:path path="rect">
                <a:fillToRect l="100000" b="100000"/>
              </a:path>
            </a:gradFill>
            <a:ln w="9525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78677"/>
              </a:extrusionClr>
              <a:contourClr>
                <a:srgbClr val="F78677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grpSp>
        <p:nvGrpSpPr>
          <p:cNvPr id="14383" name="Group 47"/>
          <p:cNvGrpSpPr>
            <a:grpSpLocks/>
          </p:cNvGrpSpPr>
          <p:nvPr/>
        </p:nvGrpSpPr>
        <p:grpSpPr bwMode="auto">
          <a:xfrm>
            <a:off x="3476625" y="3741738"/>
            <a:ext cx="1524000" cy="1833562"/>
            <a:chOff x="2244" y="2625"/>
            <a:chExt cx="960" cy="1155"/>
          </a:xfrm>
        </p:grpSpPr>
        <p:sp>
          <p:nvSpPr>
            <p:cNvPr id="18449" name="Line 48"/>
            <p:cNvSpPr>
              <a:spLocks noChangeShapeType="1"/>
            </p:cNvSpPr>
            <p:nvPr/>
          </p:nvSpPr>
          <p:spPr bwMode="auto">
            <a:xfrm flipH="1">
              <a:off x="2259" y="2625"/>
              <a:ext cx="0" cy="219"/>
            </a:xfrm>
            <a:prstGeom prst="line">
              <a:avLst/>
            </a:prstGeom>
            <a:noFill/>
            <a:ln w="38100">
              <a:solidFill>
                <a:srgbClr val="00CCFF"/>
              </a:solidFill>
              <a:round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prstMaterial="legacyMatte">
              <a:bevelT w="13500" h="13500" prst="angle"/>
              <a:bevelB w="13500" h="13500" prst="angle"/>
              <a:extrusionClr>
                <a:srgbClr val="00CCFF"/>
              </a:extrusionClr>
              <a:contourClr>
                <a:srgbClr val="00CCFF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50" name="Line 49"/>
            <p:cNvSpPr>
              <a:spLocks noChangeShapeType="1"/>
            </p:cNvSpPr>
            <p:nvPr/>
          </p:nvSpPr>
          <p:spPr bwMode="auto">
            <a:xfrm>
              <a:off x="2478" y="2853"/>
              <a:ext cx="0" cy="219"/>
            </a:xfrm>
            <a:prstGeom prst="line">
              <a:avLst/>
            </a:prstGeom>
            <a:noFill/>
            <a:ln w="38100">
              <a:solidFill>
                <a:srgbClr val="00CCFF"/>
              </a:solidFill>
              <a:round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prstMaterial="legacyMatte">
              <a:bevelT w="13500" h="13500" prst="angle"/>
              <a:bevelB w="13500" h="13500" prst="angle"/>
              <a:extrusionClr>
                <a:srgbClr val="00CCFF"/>
              </a:extrusionClr>
              <a:contourClr>
                <a:srgbClr val="00CCFF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51" name="Line 50"/>
            <p:cNvSpPr>
              <a:spLocks noChangeShapeType="1"/>
            </p:cNvSpPr>
            <p:nvPr/>
          </p:nvSpPr>
          <p:spPr bwMode="auto">
            <a:xfrm>
              <a:off x="2712" y="3093"/>
              <a:ext cx="3" cy="225"/>
            </a:xfrm>
            <a:prstGeom prst="line">
              <a:avLst/>
            </a:prstGeom>
            <a:noFill/>
            <a:ln w="38100">
              <a:solidFill>
                <a:srgbClr val="00CCFF"/>
              </a:solidFill>
              <a:round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prstMaterial="legacyMatte">
              <a:bevelT w="13500" h="13500" prst="angle"/>
              <a:bevelB w="13500" h="13500" prst="angle"/>
              <a:extrusionClr>
                <a:srgbClr val="00CCFF"/>
              </a:extrusionClr>
              <a:contourClr>
                <a:srgbClr val="00CCFF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52" name="Line 51"/>
            <p:cNvSpPr>
              <a:spLocks noChangeShapeType="1"/>
            </p:cNvSpPr>
            <p:nvPr/>
          </p:nvSpPr>
          <p:spPr bwMode="auto">
            <a:xfrm flipH="1">
              <a:off x="2964" y="3324"/>
              <a:ext cx="3" cy="222"/>
            </a:xfrm>
            <a:prstGeom prst="line">
              <a:avLst/>
            </a:prstGeom>
            <a:noFill/>
            <a:ln w="38100">
              <a:solidFill>
                <a:srgbClr val="00CCFF"/>
              </a:solidFill>
              <a:round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prstMaterial="legacyMatte">
              <a:bevelT w="13500" h="13500" prst="angle"/>
              <a:bevelB w="13500" h="13500" prst="angle"/>
              <a:extrusionClr>
                <a:srgbClr val="00CCFF"/>
              </a:extrusionClr>
              <a:contourClr>
                <a:srgbClr val="00CCFF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53" name="Line 52"/>
            <p:cNvSpPr>
              <a:spLocks noChangeShapeType="1"/>
            </p:cNvSpPr>
            <p:nvPr/>
          </p:nvSpPr>
          <p:spPr bwMode="auto">
            <a:xfrm flipH="1">
              <a:off x="3186" y="3567"/>
              <a:ext cx="0" cy="213"/>
            </a:xfrm>
            <a:prstGeom prst="line">
              <a:avLst/>
            </a:prstGeom>
            <a:noFill/>
            <a:ln w="38100">
              <a:solidFill>
                <a:srgbClr val="00CCFF"/>
              </a:solidFill>
              <a:round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prstMaterial="legacyMatte">
              <a:bevelT w="13500" h="13500" prst="angle"/>
              <a:bevelB w="13500" h="13500" prst="angle"/>
              <a:extrusionClr>
                <a:srgbClr val="00CCFF"/>
              </a:extrusionClr>
              <a:contourClr>
                <a:srgbClr val="00CCFF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54" name="Line 53"/>
            <p:cNvSpPr>
              <a:spLocks noChangeShapeType="1"/>
            </p:cNvSpPr>
            <p:nvPr/>
          </p:nvSpPr>
          <p:spPr bwMode="auto">
            <a:xfrm>
              <a:off x="2244" y="2850"/>
              <a:ext cx="240" cy="0"/>
            </a:xfrm>
            <a:prstGeom prst="line">
              <a:avLst/>
            </a:prstGeom>
            <a:noFill/>
            <a:ln w="38100">
              <a:solidFill>
                <a:srgbClr val="00CCFF"/>
              </a:solidFill>
              <a:round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prstMaterial="legacyMatte">
              <a:bevelT w="13500" h="13500" prst="angle"/>
              <a:bevelB w="13500" h="13500" prst="angle"/>
              <a:extrusionClr>
                <a:srgbClr val="00CCFF"/>
              </a:extrusionClr>
              <a:contourClr>
                <a:srgbClr val="00CCFF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55" name="Line 54"/>
            <p:cNvSpPr>
              <a:spLocks noChangeShapeType="1"/>
            </p:cNvSpPr>
            <p:nvPr/>
          </p:nvSpPr>
          <p:spPr bwMode="auto">
            <a:xfrm>
              <a:off x="2469" y="3084"/>
              <a:ext cx="249" cy="0"/>
            </a:xfrm>
            <a:prstGeom prst="line">
              <a:avLst/>
            </a:prstGeom>
            <a:noFill/>
            <a:ln w="38100">
              <a:solidFill>
                <a:srgbClr val="00CCFF"/>
              </a:solidFill>
              <a:round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prstMaterial="legacyMatte">
              <a:bevelT w="13500" h="13500" prst="angle"/>
              <a:bevelB w="13500" h="13500" prst="angle"/>
              <a:extrusionClr>
                <a:srgbClr val="00CCFF"/>
              </a:extrusionClr>
              <a:contourClr>
                <a:srgbClr val="00CCFF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56" name="Line 55"/>
            <p:cNvSpPr>
              <a:spLocks noChangeShapeType="1"/>
            </p:cNvSpPr>
            <p:nvPr/>
          </p:nvSpPr>
          <p:spPr bwMode="auto">
            <a:xfrm flipV="1">
              <a:off x="2724" y="3315"/>
              <a:ext cx="252" cy="3"/>
            </a:xfrm>
            <a:prstGeom prst="line">
              <a:avLst/>
            </a:prstGeom>
            <a:noFill/>
            <a:ln w="38100">
              <a:solidFill>
                <a:srgbClr val="00CCFF"/>
              </a:solidFill>
              <a:round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prstMaterial="legacyMatte">
              <a:bevelT w="13500" h="13500" prst="angle"/>
              <a:bevelB w="13500" h="13500" prst="angle"/>
              <a:extrusionClr>
                <a:srgbClr val="00CCFF"/>
              </a:extrusionClr>
              <a:contourClr>
                <a:srgbClr val="00CCFF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  <p:sp>
          <p:nvSpPr>
            <p:cNvPr id="18457" name="Line 56"/>
            <p:cNvSpPr>
              <a:spLocks noChangeShapeType="1"/>
            </p:cNvSpPr>
            <p:nvPr/>
          </p:nvSpPr>
          <p:spPr bwMode="auto">
            <a:xfrm>
              <a:off x="2961" y="3555"/>
              <a:ext cx="243" cy="3"/>
            </a:xfrm>
            <a:prstGeom prst="line">
              <a:avLst/>
            </a:prstGeom>
            <a:noFill/>
            <a:ln w="38100">
              <a:solidFill>
                <a:srgbClr val="00CCFF"/>
              </a:solidFill>
              <a:round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prstMaterial="legacyMatte">
              <a:bevelT w="13500" h="13500" prst="angle"/>
              <a:bevelB w="13500" h="13500" prst="angle"/>
              <a:extrusionClr>
                <a:srgbClr val="00CCFF"/>
              </a:extrusionClr>
              <a:contourClr>
                <a:srgbClr val="00CCFF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nl-NL"/>
            </a:p>
          </p:txBody>
        </p:sp>
      </p:grpSp>
      <p:sp>
        <p:nvSpPr>
          <p:cNvPr id="14382" name="Rectangle 46"/>
          <p:cNvSpPr>
            <a:spLocks noChangeArrowheads="1"/>
          </p:cNvSpPr>
          <p:nvPr/>
        </p:nvSpPr>
        <p:spPr bwMode="auto">
          <a:xfrm>
            <a:off x="792163" y="1882775"/>
            <a:ext cx="7780337" cy="156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41300" indent="-2413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35560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4699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584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6985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11557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16129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20701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25273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CCE6FF"/>
              </a:buClr>
              <a:buSzTx/>
              <a:buFont typeface="Times New Roman" panose="02020603050405020304" pitchFamily="18" charset="0"/>
              <a:buNone/>
            </a:pPr>
            <a:r>
              <a:rPr lang="nl-NL" altLang="nl-NL">
                <a:solidFill>
                  <a:srgbClr val="FFFFFF"/>
                </a:solidFill>
                <a:latin typeface="Times New Roman" panose="02020603050405020304" pitchFamily="18" charset="0"/>
              </a:rPr>
              <a:t>Max 4 strekken achter elkaar</a:t>
            </a:r>
          </a:p>
          <a:p>
            <a:pPr>
              <a:spcBef>
                <a:spcPct val="0"/>
              </a:spcBef>
              <a:buClr>
                <a:srgbClr val="CCE6FF"/>
              </a:buClr>
              <a:buSzTx/>
              <a:buFont typeface="Times New Roman" panose="02020603050405020304" pitchFamily="18" charset="0"/>
              <a:buNone/>
            </a:pPr>
            <a:r>
              <a:rPr lang="nl-NL" altLang="nl-NL">
                <a:solidFill>
                  <a:srgbClr val="FFFFFF"/>
                </a:solidFill>
                <a:latin typeface="Times New Roman" panose="02020603050405020304" pitchFamily="18" charset="0"/>
              </a:rPr>
              <a:t>Max 3 koppen achter elkaar</a:t>
            </a:r>
          </a:p>
          <a:p>
            <a:pPr>
              <a:spcBef>
                <a:spcPct val="0"/>
              </a:spcBef>
              <a:buClr>
                <a:srgbClr val="CCE6FF"/>
              </a:buClr>
              <a:buSzTx/>
              <a:buFont typeface="Times New Roman" panose="02020603050405020304" pitchFamily="18" charset="0"/>
              <a:buNone/>
            </a:pPr>
            <a:r>
              <a:rPr lang="nl-NL" altLang="nl-NL">
                <a:solidFill>
                  <a:srgbClr val="FFFFFF"/>
                </a:solidFill>
                <a:latin typeface="Times New Roman" panose="02020603050405020304" pitchFamily="18" charset="0"/>
              </a:rPr>
              <a:t>Max 6 lagen met vallende tand (muizentrappetje)</a:t>
            </a:r>
          </a:p>
        </p:txBody>
      </p:sp>
      <p:sp>
        <p:nvSpPr>
          <p:cNvPr id="14393" name="AutoShape 5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086600" y="5943600"/>
            <a:ext cx="304800" cy="304800"/>
          </a:xfrm>
          <a:prstGeom prst="actionButtonForwardNex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4206960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82" grpId="0" autoUpdateAnimBg="0"/>
      <p:bldP spid="14393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507</Words>
  <Application>Microsoft Office PowerPoint</Application>
  <PresentationFormat>Diavoorstelling (4:3)</PresentationFormat>
  <Paragraphs>174</Paragraphs>
  <Slides>24</Slides>
  <Notes>11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24</vt:i4>
      </vt:variant>
    </vt:vector>
  </HeadingPairs>
  <TitlesOfParts>
    <vt:vector size="29" baseType="lpstr">
      <vt:lpstr>Arial</vt:lpstr>
      <vt:lpstr>Calibri</vt:lpstr>
      <vt:lpstr>Times New Roman</vt:lpstr>
      <vt:lpstr>Times New Roman Standaard</vt:lpstr>
      <vt:lpstr>Kantoorthema</vt:lpstr>
      <vt:lpstr>PowerPoint-presentatie</vt:lpstr>
      <vt:lpstr>Metselverbanden</vt:lpstr>
      <vt:lpstr>Metselverbanden</vt:lpstr>
      <vt:lpstr>Metselverbanden</vt:lpstr>
      <vt:lpstr>Steenformaten</vt:lpstr>
      <vt:lpstr>Metselverbanden voor halfsteensmuren</vt:lpstr>
      <vt:lpstr>Metselverbanden voor halfsteensmuren</vt:lpstr>
      <vt:lpstr>Metselverbanden voor halfsteensmuren</vt:lpstr>
      <vt:lpstr>Metselverbanden voor halfsteensmuren</vt:lpstr>
      <vt:lpstr>Metselverbanden voor steensmuren</vt:lpstr>
      <vt:lpstr>Metselverbanden voor steensmuren</vt:lpstr>
      <vt:lpstr>Metselverbanden voor steensmuren</vt:lpstr>
      <vt:lpstr>Metselverbanden voor steensmuren</vt:lpstr>
      <vt:lpstr>Metselverbanden voor steensmuren</vt:lpstr>
      <vt:lpstr>Ontmoetingen en hoeken</vt:lpstr>
      <vt:lpstr>Hoeken in halfsteensmuren</vt:lpstr>
      <vt:lpstr>Hoeken in halfsteensmuren</vt:lpstr>
      <vt:lpstr>Hoeken in steensmuren</vt:lpstr>
      <vt:lpstr>Hoeken in steensmuren</vt:lpstr>
      <vt:lpstr>Hoek in staandverband</vt:lpstr>
      <vt:lpstr>Ontmoeting in staandverband</vt:lpstr>
      <vt:lpstr>Muurverzwaring in staandverband</vt:lpstr>
      <vt:lpstr>Ten slotte 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l.rodenburg@helicon.nl</dc:creator>
  <cp:lastModifiedBy>Leon Rodenburg</cp:lastModifiedBy>
  <cp:revision>8</cp:revision>
  <dcterms:created xsi:type="dcterms:W3CDTF">2013-11-15T15:05:42Z</dcterms:created>
  <dcterms:modified xsi:type="dcterms:W3CDTF">2018-09-06T07:25:52Z</dcterms:modified>
</cp:coreProperties>
</file>