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71" r:id="rId5"/>
    <p:sldId id="274" r:id="rId6"/>
    <p:sldId id="275" r:id="rId7"/>
    <p:sldId id="273" r:id="rId8"/>
    <p:sldId id="27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2" y="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259632" y="1412776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Groepsdynamica</a:t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r>
              <a:rPr lang="nl-NL" sz="2000" i="1" dirty="0" smtClean="0">
                <a:latin typeface="Arial" pitchFamily="34" charset="0"/>
                <a:cs typeface="Arial" pitchFamily="34" charset="0"/>
              </a:rPr>
              <a:t>Introductie</a:t>
            </a:r>
            <a:endParaRPr lang="nl-NL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16632"/>
            <a:ext cx="4710261" cy="540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Deze </a:t>
            </a:r>
            <a:r>
              <a:rPr lang="nl-NL" dirty="0" smtClean="0"/>
              <a:t>periode:</a:t>
            </a:r>
          </a:p>
          <a:p>
            <a:pPr lvl="1"/>
            <a:r>
              <a:rPr lang="nl-NL" dirty="0" smtClean="0"/>
              <a:t>Kennismaken met groepsdynamica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err="1" smtClean="0"/>
              <a:t>Formingsfase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err="1" smtClean="0"/>
              <a:t>Stormingsfase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644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student kan, aan het einde van de les, benoemen hoe hij over een groep denkt en welke rollen hij binnen een groep kan aannemen.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2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 je niet in een groep?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Schrijf alles op wat je gisteren hebt gedaan, vanaf dat je wakker werd tot dat je weer in slaap viel.</a:t>
            </a:r>
          </a:p>
          <a:p>
            <a:r>
              <a:rPr lang="nl-NL" dirty="0" smtClean="0"/>
              <a:t>Wat deed je niet in een groep? Schrijf deze op post-</a:t>
            </a:r>
            <a:r>
              <a:rPr lang="nl-NL" dirty="0" err="1" smtClean="0"/>
              <a:t>it’s</a:t>
            </a:r>
            <a:r>
              <a:rPr lang="nl-NL" dirty="0" smtClean="0"/>
              <a:t> en plak op het bord.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ben ik?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Schrijf op:</a:t>
            </a:r>
          </a:p>
          <a:p>
            <a:pPr lvl="1"/>
            <a:r>
              <a:rPr lang="nl-NL" dirty="0" smtClean="0"/>
              <a:t>In welke groepen begeef je je allemaal?</a:t>
            </a:r>
          </a:p>
          <a:p>
            <a:pPr lvl="1"/>
            <a:r>
              <a:rPr lang="nl-NL" dirty="0" smtClean="0"/>
              <a:t>Rangschik deze naar mate van belangrijkheid</a:t>
            </a:r>
          </a:p>
          <a:p>
            <a:pPr lvl="1"/>
            <a:r>
              <a:rPr lang="nl-NL" dirty="0" smtClean="0"/>
              <a:t>Bespreek in groepjes van drie</a:t>
            </a:r>
          </a:p>
          <a:p>
            <a:pPr lvl="1"/>
            <a:r>
              <a:rPr lang="nl-NL" dirty="0" smtClean="0"/>
              <a:t>Hoeveel lidmaatschappen heeft de klas in totaal?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01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4331" y="1196975"/>
            <a:ext cx="4929188" cy="49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4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nl-NL" dirty="0"/>
              <a:t>Wat versta jij onder een groep?</a:t>
            </a:r>
          </a:p>
          <a:p>
            <a:pPr lvl="0"/>
            <a:r>
              <a:rPr lang="nl-NL" dirty="0"/>
              <a:t>Wat is je ervaring met groepsprocessen?</a:t>
            </a:r>
          </a:p>
          <a:p>
            <a:pPr lvl="0"/>
            <a:r>
              <a:rPr lang="nl-NL" dirty="0"/>
              <a:t>Wanneer is een groep aantrekkelijk voor jou?</a:t>
            </a:r>
          </a:p>
          <a:p>
            <a:pPr lvl="0"/>
            <a:r>
              <a:rPr lang="nl-NL" dirty="0"/>
              <a:t>Wanneer heeft een groep meerwaarde?</a:t>
            </a:r>
          </a:p>
          <a:p>
            <a:pPr lvl="0"/>
            <a:r>
              <a:rPr lang="nl-NL" dirty="0"/>
              <a:t>Wat zijn volgens jou kenmerken van een hechte groep?</a:t>
            </a:r>
          </a:p>
          <a:p>
            <a:pPr lvl="0"/>
            <a:r>
              <a:rPr lang="nl-NL" dirty="0"/>
              <a:t>Wanneer werkt in jouw ogen een groep juist niet productief?</a:t>
            </a:r>
          </a:p>
          <a:p>
            <a:pPr lvl="0"/>
            <a:r>
              <a:rPr lang="nl-NL" dirty="0"/>
              <a:t>Hoe herken je weerstand in een groep?</a:t>
            </a:r>
          </a:p>
          <a:p>
            <a:pPr lvl="0"/>
            <a:r>
              <a:rPr lang="nl-NL" dirty="0"/>
              <a:t>Aan welke gedrag herken je een leider in een groep?</a:t>
            </a:r>
          </a:p>
          <a:p>
            <a:pPr lvl="0"/>
            <a:r>
              <a:rPr lang="nl-NL" dirty="0"/>
              <a:t>Welke begeleidingsstijl past het beste bij jou?</a:t>
            </a:r>
          </a:p>
          <a:p>
            <a:pPr lvl="0"/>
            <a:r>
              <a:rPr lang="nl-NL" dirty="0"/>
              <a:t>Welke rollen herken je in een groep?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33928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206</Words>
  <Application>Microsoft Office PowerPoint</Application>
  <PresentationFormat>Diavoorstelling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PowerPoint-presentatie</vt:lpstr>
      <vt:lpstr>Planning</vt:lpstr>
      <vt:lpstr>Doel vandaag</vt:lpstr>
      <vt:lpstr>Wat doe je niet in een groep?</vt:lpstr>
      <vt:lpstr>Wie ben ik?</vt:lpstr>
      <vt:lpstr>Oefening</vt:lpstr>
      <vt:lpstr>Reflectie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Bjorn Hillebrandt</cp:lastModifiedBy>
  <cp:revision>30</cp:revision>
  <dcterms:created xsi:type="dcterms:W3CDTF">2013-11-15T15:05:42Z</dcterms:created>
  <dcterms:modified xsi:type="dcterms:W3CDTF">2018-09-06T07:15:51Z</dcterms:modified>
</cp:coreProperties>
</file>