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305" r:id="rId3"/>
    <p:sldId id="309" r:id="rId4"/>
    <p:sldId id="307" r:id="rId5"/>
    <p:sldId id="306" r:id="rId6"/>
    <p:sldId id="311" r:id="rId7"/>
    <p:sldId id="308" r:id="rId8"/>
    <p:sldId id="310" r:id="rId9"/>
    <p:sldId id="312" r:id="rId10"/>
    <p:sldId id="314" r:id="rId11"/>
    <p:sldId id="316" r:id="rId12"/>
    <p:sldId id="315" r:id="rId13"/>
    <p:sldId id="31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B5F0CD-A7B1-49DB-A46A-C7EB854705A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9A947-E21F-4BD1-BC4C-C30936539D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75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B4B8-A495-4AFF-9337-1B99D12129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5442-7DBD-4BE8-AE28-BA9CE88D6B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700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FBE1-1ADE-47D4-8472-40C34C89100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29D5-4442-47AB-AB93-3D7EAA9F7D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28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5AF-0231-4996-8F54-02D0EDA88F19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4BAD-629E-40EB-8E0A-2B9309FBA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436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9EA7D-174E-4815-A80D-51A82AD07F0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E656-B621-477F-9EA5-829F3CB2922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41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475367-FF4D-4D03-97B4-CEE15C80EF7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C4E6-B1ED-41B5-9DC9-003776F84C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65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BCF1F-EDCB-4620-98DE-39D532E463D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B000-2B6F-47AB-AB91-50AB1D6C55F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864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A778C-8C3C-4559-AB92-C1E2FD6C1B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9B38-2BB6-4A72-9BDF-0246F1BA75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889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8768-5AD0-4759-8B47-00A6F5AB433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28FE-2A48-4145-B0BA-9997F88E5A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44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AD519-E53F-4865-9C7F-54BD8A4089A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F897-8BB2-4C29-AC96-04EE6806EC4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90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16C73E-B5C0-4F56-9AB3-B7767EDE46A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856C-FDBA-4646-B880-CE276227B3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663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1A0915-CEED-442B-B1B5-7C34F77ED8E6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8A5B899C-4133-4397-A431-366D856C9E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63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0yFm1R1fM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gf-NLuDL4h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ILidHW-kBFE" TargetMode="External"/><Relationship Id="rId4" Type="http://schemas.openxmlformats.org/officeDocument/2006/relationships/hyperlink" Target="https://www.youtube.com/watch?v=SVRzIzBoQG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I8j00I1_Q" TargetMode="External"/><Relationship Id="rId2" Type="http://schemas.openxmlformats.org/officeDocument/2006/relationships/hyperlink" Target="https://www.youtube.com/watch?v=gieHwY0J2A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rPfgw74JFiE" TargetMode="External"/><Relationship Id="rId4" Type="http://schemas.openxmlformats.org/officeDocument/2006/relationships/hyperlink" Target="https://www.youtube.com/watch?v=AOs5RwiYuH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rexwidder.com/images/stories/op%20het%20gras-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692150"/>
            <a:ext cx="28114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92293" y="2609273"/>
            <a:ext cx="5691187" cy="10174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>
                <a:latin typeface="Arial Rounded MT Bold" pitchFamily="34" charset="0"/>
              </a:rPr>
              <a:t>Konijn:Voortplanting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10244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nl-NL" altLang="nl-NL" smtClean="0">
                <a:latin typeface="Arial Rounded MT Bold" panose="020F0704030504030204" pitchFamily="34" charset="0"/>
              </a:rPr>
              <a:t>Diersoortverdieping: het konijn</a:t>
            </a:r>
          </a:p>
        </p:txBody>
      </p:sp>
      <p:pic>
        <p:nvPicPr>
          <p:cNvPr id="10245" name="Picture 10" descr="http://www.rexwidder.com/images/stories/filou%20voorzichtig%20op%20de%20keien-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371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Nest 1 Esprit, 1 week o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2190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Vruchtbaar: gehele jaar door, maar oorspronkelijk </a:t>
            </a:r>
            <a:r>
              <a:rPr lang="nl-NL" dirty="0" err="1" smtClean="0"/>
              <a:t>seasonal</a:t>
            </a:r>
            <a:r>
              <a:rPr lang="nl-NL" dirty="0" smtClean="0"/>
              <a:t> </a:t>
            </a:r>
            <a:r>
              <a:rPr lang="nl-NL" dirty="0" err="1" smtClean="0"/>
              <a:t>breeder</a:t>
            </a:r>
            <a:r>
              <a:rPr lang="nl-NL" dirty="0" smtClean="0"/>
              <a:t> (voorjaar)</a:t>
            </a:r>
          </a:p>
          <a:p>
            <a:r>
              <a:rPr lang="nl-NL" dirty="0" smtClean="0"/>
              <a:t>Meest vruchtbaar: februari-augustus</a:t>
            </a:r>
          </a:p>
          <a:p>
            <a:r>
              <a:rPr lang="nl-NL" dirty="0" smtClean="0"/>
              <a:t>Minst vruchtbaar: oktober-januari</a:t>
            </a:r>
          </a:p>
          <a:p>
            <a:r>
              <a:rPr lang="nl-NL" dirty="0" smtClean="0"/>
              <a:t>Meeste voedsters geen vaste cyclus (12-16 dagen?)</a:t>
            </a:r>
          </a:p>
          <a:p>
            <a:r>
              <a:rPr lang="nl-NL" dirty="0" smtClean="0"/>
              <a:t>Bronstkenmerk: vulva rood en gezwollen</a:t>
            </a:r>
          </a:p>
          <a:p>
            <a:r>
              <a:rPr lang="nl-NL" dirty="0" smtClean="0"/>
              <a:t>Geïnduceerde ovulatie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Voortplantingscyclus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819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Draagtijd: 30 dagen</a:t>
            </a:r>
          </a:p>
          <a:p>
            <a:r>
              <a:rPr lang="nl-NL" dirty="0" smtClean="0"/>
              <a:t>Teken naderende bevalling: nest maken (&lt;1 dag)</a:t>
            </a:r>
          </a:p>
          <a:p>
            <a:r>
              <a:rPr lang="nl-NL" dirty="0" smtClean="0"/>
              <a:t>Nestgrootte: 1-12, gem. 6 </a:t>
            </a:r>
          </a:p>
          <a:p>
            <a:r>
              <a:rPr lang="nl-NL" dirty="0" smtClean="0"/>
              <a:t>Afname melkgift: 3</a:t>
            </a:r>
            <a:r>
              <a:rPr lang="nl-NL" baseline="30000" dirty="0" smtClean="0"/>
              <a:t>e</a:t>
            </a:r>
            <a:r>
              <a:rPr lang="nl-NL" dirty="0" smtClean="0"/>
              <a:t> week, 4</a:t>
            </a:r>
            <a:r>
              <a:rPr lang="nl-NL" baseline="30000" dirty="0" smtClean="0"/>
              <a:t>e</a:t>
            </a:r>
            <a:r>
              <a:rPr lang="nl-NL" dirty="0" smtClean="0"/>
              <a:t> week</a:t>
            </a:r>
          </a:p>
          <a:p>
            <a:r>
              <a:rPr lang="nl-NL" dirty="0" smtClean="0"/>
              <a:t>Speenleeftijd: 6 weken</a:t>
            </a:r>
          </a:p>
          <a:p>
            <a:r>
              <a:rPr lang="nl-NL" dirty="0" smtClean="0"/>
              <a:t>Volgende dekking mogelijk: direct na bevalling, verstandig is ruim na spenen eerste nest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Voortplantingscyclus 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5085184"/>
            <a:ext cx="2111896" cy="15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Dekking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Dekking 2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Geboorte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Ontwikkeling jongen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Filmpjes dekking, geboorte en jongen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592809"/>
            <a:ext cx="3559869" cy="21607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4793" y="3901235"/>
            <a:ext cx="3946462" cy="22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Lamprei, kit, kitten</a:t>
            </a:r>
          </a:p>
          <a:p>
            <a:r>
              <a:rPr lang="nl-NL" dirty="0" smtClean="0"/>
              <a:t>Nestblijver (kaal en blind)</a:t>
            </a:r>
          </a:p>
          <a:p>
            <a:r>
              <a:rPr lang="nl-NL" dirty="0" smtClean="0"/>
              <a:t>10 dagen ogen open</a:t>
            </a:r>
          </a:p>
          <a:p>
            <a:r>
              <a:rPr lang="nl-NL" dirty="0" smtClean="0"/>
              <a:t>3 weken vast voedsel mee-eten, lopen door verblijf, spelen</a:t>
            </a:r>
          </a:p>
          <a:p>
            <a:r>
              <a:rPr lang="nl-NL" dirty="0" smtClean="0"/>
              <a:t>4 weken moeder speent jongen, opvoeding en socialisatie belangrijk</a:t>
            </a:r>
          </a:p>
          <a:p>
            <a:r>
              <a:rPr lang="nl-NL" dirty="0" smtClean="0"/>
              <a:t>6 weken “zelfstandig” (7-8 weken)</a:t>
            </a:r>
          </a:p>
          <a:p>
            <a:r>
              <a:rPr lang="nl-NL" dirty="0" smtClean="0"/>
              <a:t>Pubertijd 3,5-9 maanden</a:t>
            </a:r>
          </a:p>
          <a:p>
            <a:r>
              <a:rPr lang="nl-NL" dirty="0" smtClean="0"/>
              <a:t>Volwassen 9 maanden-1 jaar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Jong konijn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692696"/>
            <a:ext cx="2466975" cy="1857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085184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Groter en grover van bouw</a:t>
            </a:r>
          </a:p>
          <a:p>
            <a:r>
              <a:rPr lang="nl-NL" dirty="0" smtClean="0"/>
              <a:t>Bredere kop</a:t>
            </a:r>
          </a:p>
          <a:p>
            <a:r>
              <a:rPr lang="nl-NL" dirty="0" smtClean="0"/>
              <a:t>Meer markeer-/sproeigedrag</a:t>
            </a:r>
          </a:p>
          <a:p>
            <a:r>
              <a:rPr lang="nl-NL" dirty="0" smtClean="0"/>
              <a:t>Rustiger/vriendelijker/gelijkmatiger temperament?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744119"/>
            <a:ext cx="3486150" cy="2362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3744119"/>
            <a:ext cx="2854027" cy="19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4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0599" r="1"/>
          <a:stretch/>
        </p:blipFill>
        <p:spPr>
          <a:xfrm>
            <a:off x="1763688" y="980728"/>
            <a:ext cx="5923979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668" b="39461"/>
          <a:stretch/>
        </p:blipFill>
        <p:spPr>
          <a:xfrm>
            <a:off x="1979712" y="332656"/>
            <a:ext cx="5802476" cy="58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Voedster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Kleiner/langer van bouw</a:t>
            </a:r>
          </a:p>
          <a:p>
            <a:r>
              <a:rPr lang="nl-NL" dirty="0" smtClean="0"/>
              <a:t>Tepels, wam</a:t>
            </a:r>
          </a:p>
          <a:p>
            <a:r>
              <a:rPr lang="nl-NL" dirty="0" smtClean="0"/>
              <a:t>Periodiek hormonaal gedrag (agressie, sproeien, schijnzwanger, nesteldrang)</a:t>
            </a:r>
          </a:p>
          <a:p>
            <a:r>
              <a:rPr lang="nl-NL" dirty="0" smtClean="0"/>
              <a:t>Actiever, temperamentvoller gedrag?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05735"/>
            <a:ext cx="3752850" cy="24574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33056"/>
            <a:ext cx="2778637" cy="19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1801"/>
          <a:stretch/>
        </p:blipFill>
        <p:spPr>
          <a:xfrm>
            <a:off x="2267744" y="836712"/>
            <a:ext cx="5779964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620688"/>
            <a:ext cx="5184576" cy="56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Video geslachtsbepaling (</a:t>
            </a:r>
            <a:r>
              <a:rPr lang="nl-NL" dirty="0">
                <a:hlinkClick r:id="rId2"/>
              </a:rPr>
              <a:t>E</a:t>
            </a:r>
            <a:r>
              <a:rPr lang="nl-NL" dirty="0" smtClean="0">
                <a:hlinkClick r:id="rId2"/>
              </a:rPr>
              <a:t>ngels) 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Video geslachtsbepaling jong konijn (</a:t>
            </a:r>
            <a:r>
              <a:rPr lang="nl-NL" dirty="0">
                <a:hlinkClick r:id="rId3"/>
              </a:rPr>
              <a:t>E</a:t>
            </a:r>
            <a:r>
              <a:rPr lang="nl-NL" dirty="0" smtClean="0">
                <a:hlinkClick r:id="rId3"/>
              </a:rPr>
              <a:t>ngels)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Video geslachtsbepaling babykonijn (Engels)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Video geslachtsbepaling babykonijn 2 (Engels)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Geslachtsbepaling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3645024"/>
            <a:ext cx="2440285" cy="278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Geslachtsrijp: 2-3 maanden</a:t>
            </a:r>
          </a:p>
          <a:p>
            <a:r>
              <a:rPr lang="nl-NL" dirty="0" err="1" smtClean="0"/>
              <a:t>Fokrijp</a:t>
            </a:r>
            <a:r>
              <a:rPr lang="nl-NL" dirty="0" smtClean="0"/>
              <a:t>: vanaf 6 maanden</a:t>
            </a:r>
          </a:p>
          <a:p>
            <a:pPr marL="109537" indent="0">
              <a:buNone/>
            </a:pPr>
            <a:endParaRPr lang="nl-NL" dirty="0" smtClean="0"/>
          </a:p>
          <a:p>
            <a:r>
              <a:rPr lang="nl-NL" dirty="0" smtClean="0"/>
              <a:t>Castratie: ram vanaf ong. 5 maanden, voedster vanaf ongeveer 7 maanden</a:t>
            </a:r>
          </a:p>
          <a:p>
            <a:r>
              <a:rPr lang="nl-NL" dirty="0" smtClean="0"/>
              <a:t>Waarom? Minder kans op baarmoedertumoren en –ontstekingen (voedster), minder hormonaal gedrag ram en (voedster), mogelijkheid tot koppelen (ram)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Kengetallen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84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275</Words>
  <Application>Microsoft Office PowerPoint</Application>
  <PresentationFormat>Diavoorstelling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 Rounded MT Bold</vt:lpstr>
      <vt:lpstr>Lucida Sans Unicode</vt:lpstr>
      <vt:lpstr>Verdana</vt:lpstr>
      <vt:lpstr>Wingdings 2</vt:lpstr>
      <vt:lpstr>Wingdings 3</vt:lpstr>
      <vt:lpstr>Concours</vt:lpstr>
      <vt:lpstr>Konijn:Voortplanting</vt:lpstr>
      <vt:lpstr>Ram</vt:lpstr>
      <vt:lpstr>PowerPoint-presentatie</vt:lpstr>
      <vt:lpstr>PowerPoint-presentatie</vt:lpstr>
      <vt:lpstr>Voedster</vt:lpstr>
      <vt:lpstr>PowerPoint-presentatie</vt:lpstr>
      <vt:lpstr>PowerPoint-presentatie</vt:lpstr>
      <vt:lpstr>Geslachtsbepaling</vt:lpstr>
      <vt:lpstr>Kengetallen</vt:lpstr>
      <vt:lpstr>Voortplantingscyclus</vt:lpstr>
      <vt:lpstr>Voortplantingscyclus 2</vt:lpstr>
      <vt:lpstr>Filmpjes dekking, geboorte en jongen</vt:lpstr>
      <vt:lpstr>Jong konijn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bij dieren</dc:title>
  <dc:creator>Sophie Witschge</dc:creator>
  <cp:lastModifiedBy>Sophie Witschge</cp:lastModifiedBy>
  <cp:revision>70</cp:revision>
  <dcterms:created xsi:type="dcterms:W3CDTF">2013-08-12T09:34:36Z</dcterms:created>
  <dcterms:modified xsi:type="dcterms:W3CDTF">2017-08-29T16:24:21Z</dcterms:modified>
</cp:coreProperties>
</file>